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Lst>
  <p:notesMasterIdLst>
    <p:notesMasterId r:id="rId34"/>
  </p:notesMasterIdLst>
  <p:handoutMasterIdLst>
    <p:handoutMasterId r:id="rId35"/>
  </p:handoutMasterIdLst>
  <p:sldIdLst>
    <p:sldId id="308" r:id="rId2"/>
    <p:sldId id="260" r:id="rId3"/>
    <p:sldId id="286" r:id="rId4"/>
    <p:sldId id="284" r:id="rId5"/>
    <p:sldId id="359" r:id="rId6"/>
    <p:sldId id="357" r:id="rId7"/>
    <p:sldId id="385" r:id="rId8"/>
    <p:sldId id="386" r:id="rId9"/>
    <p:sldId id="387" r:id="rId10"/>
    <p:sldId id="388" r:id="rId11"/>
    <p:sldId id="358" r:id="rId12"/>
    <p:sldId id="389" r:id="rId13"/>
    <p:sldId id="390" r:id="rId14"/>
    <p:sldId id="391" r:id="rId15"/>
    <p:sldId id="392" r:id="rId16"/>
    <p:sldId id="372" r:id="rId17"/>
    <p:sldId id="369" r:id="rId18"/>
    <p:sldId id="381" r:id="rId19"/>
    <p:sldId id="373" r:id="rId20"/>
    <p:sldId id="374" r:id="rId21"/>
    <p:sldId id="375" r:id="rId22"/>
    <p:sldId id="376" r:id="rId23"/>
    <p:sldId id="377" r:id="rId24"/>
    <p:sldId id="378" r:id="rId25"/>
    <p:sldId id="360" r:id="rId26"/>
    <p:sldId id="383" r:id="rId27"/>
    <p:sldId id="384" r:id="rId28"/>
    <p:sldId id="361" r:id="rId29"/>
    <p:sldId id="291" r:id="rId30"/>
    <p:sldId id="393" r:id="rId31"/>
    <p:sldId id="394" r:id="rId32"/>
    <p:sldId id="316" r:id="rId33"/>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26" userDrawn="1">
          <p15:clr>
            <a:srgbClr val="A4A3A4"/>
          </p15:clr>
        </p15:guide>
        <p15:guide id="2" pos="483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C9A8"/>
    <a:srgbClr val="E6688F"/>
    <a:srgbClr val="3737DD"/>
    <a:srgbClr val="9E77B8"/>
    <a:srgbClr val="FDB18D"/>
    <a:srgbClr val="FABFA4"/>
    <a:srgbClr val="3A88CA"/>
    <a:srgbClr val="3D7AC3"/>
    <a:srgbClr val="297FB8"/>
    <a:srgbClr val="4864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3246" autoAdjust="0"/>
  </p:normalViewPr>
  <p:slideViewPr>
    <p:cSldViewPr snapToGrid="0">
      <p:cViewPr varScale="1">
        <p:scale>
          <a:sx n="63" d="100"/>
          <a:sy n="63" d="100"/>
        </p:scale>
        <p:origin x="758" y="22"/>
      </p:cViewPr>
      <p:guideLst>
        <p:guide orient="horz" pos="3226"/>
        <p:guide pos="4838"/>
      </p:guideLst>
    </p:cSldViewPr>
  </p:slideViewPr>
  <p:outlineViewPr>
    <p:cViewPr>
      <p:scale>
        <a:sx n="33" d="100"/>
        <a:sy n="33" d="100"/>
      </p:scale>
      <p:origin x="0" y="-630"/>
    </p:cViewPr>
  </p:outlineViewPr>
  <p:notesTextViewPr>
    <p:cViewPr>
      <p:scale>
        <a:sx n="1" d="1"/>
        <a:sy n="1" d="1"/>
      </p:scale>
      <p:origin x="0" y="0"/>
    </p:cViewPr>
  </p:notesTextViewPr>
  <p:notesViewPr>
    <p:cSldViewPr snapToGrid="0">
      <p:cViewPr varScale="1">
        <p:scale>
          <a:sx n="86" d="100"/>
          <a:sy n="86" d="100"/>
        </p:scale>
        <p:origin x="3786"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3D3551B-4342-4390-915E-8C9F8CBF86F2}" type="datetimeFigureOut">
              <a:rPr lang="ru-RU" smtClean="0"/>
              <a:t>29.09.2020</a:t>
            </a:fld>
            <a:endParaRPr lang="ru-RU" dirty="0"/>
          </a:p>
        </p:txBody>
      </p:sp>
      <p:sp>
        <p:nvSpPr>
          <p:cNvPr id="4" name="Нижний колонтитул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dirty="0"/>
          </a:p>
        </p:txBody>
      </p:sp>
      <p:sp>
        <p:nvSpPr>
          <p:cNvPr id="5" name="Номер слайда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B1B4F76-9B05-4F12-BC35-5F054D4AB2B2}" type="slidenum">
              <a:rPr lang="ru-RU" smtClean="0"/>
              <a:t>‹#›</a:t>
            </a:fld>
            <a:endParaRPr lang="ru-RU" dirty="0"/>
          </a:p>
        </p:txBody>
      </p:sp>
    </p:spTree>
    <p:extLst>
      <p:ext uri="{BB962C8B-B14F-4D97-AF65-F5344CB8AC3E}">
        <p14:creationId xmlns:p14="http://schemas.microsoft.com/office/powerpoint/2010/main" val="37584401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1DF2CA-16AC-4A6F-BA76-83467214A317}" type="datetimeFigureOut">
              <a:rPr lang="ru-RU" smtClean="0"/>
              <a:t>29.09.2020</a:t>
            </a:fld>
            <a:endParaRPr lang="ru-RU" dirty="0"/>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284C95-AC36-47D7-BA46-D13F2CF6C509}" type="slidenum">
              <a:rPr lang="ru-RU" smtClean="0"/>
              <a:t>‹#›</a:t>
            </a:fld>
            <a:endParaRPr lang="ru-RU" dirty="0"/>
          </a:p>
        </p:txBody>
      </p:sp>
    </p:spTree>
    <p:extLst>
      <p:ext uri="{BB962C8B-B14F-4D97-AF65-F5344CB8AC3E}">
        <p14:creationId xmlns:p14="http://schemas.microsoft.com/office/powerpoint/2010/main" val="35903476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E284C95-AC36-47D7-BA46-D13F2CF6C509}" type="slidenum">
              <a:rPr lang="ru-RU" smtClean="0"/>
              <a:t>1</a:t>
            </a:fld>
            <a:endParaRPr lang="ru-RU" dirty="0"/>
          </a:p>
        </p:txBody>
      </p:sp>
    </p:spTree>
    <p:extLst>
      <p:ext uri="{BB962C8B-B14F-4D97-AF65-F5344CB8AC3E}">
        <p14:creationId xmlns:p14="http://schemas.microsoft.com/office/powerpoint/2010/main" val="2997959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E284C95-AC36-47D7-BA46-D13F2CF6C509}" type="slidenum">
              <a:rPr lang="ru-RU" smtClean="0"/>
              <a:t>11</a:t>
            </a:fld>
            <a:endParaRPr lang="ru-RU" dirty="0"/>
          </a:p>
        </p:txBody>
      </p:sp>
    </p:spTree>
    <p:extLst>
      <p:ext uri="{BB962C8B-B14F-4D97-AF65-F5344CB8AC3E}">
        <p14:creationId xmlns:p14="http://schemas.microsoft.com/office/powerpoint/2010/main" val="17595450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E284C95-AC36-47D7-BA46-D13F2CF6C509}" type="slidenum">
              <a:rPr lang="ru-RU" smtClean="0"/>
              <a:t>12</a:t>
            </a:fld>
            <a:endParaRPr lang="ru-RU" dirty="0"/>
          </a:p>
        </p:txBody>
      </p:sp>
    </p:spTree>
    <p:extLst>
      <p:ext uri="{BB962C8B-B14F-4D97-AF65-F5344CB8AC3E}">
        <p14:creationId xmlns:p14="http://schemas.microsoft.com/office/powerpoint/2010/main" val="8394079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E284C95-AC36-47D7-BA46-D13F2CF6C509}" type="slidenum">
              <a:rPr lang="ru-RU" smtClean="0"/>
              <a:t>13</a:t>
            </a:fld>
            <a:endParaRPr lang="ru-RU" dirty="0"/>
          </a:p>
        </p:txBody>
      </p:sp>
    </p:spTree>
    <p:extLst>
      <p:ext uri="{BB962C8B-B14F-4D97-AF65-F5344CB8AC3E}">
        <p14:creationId xmlns:p14="http://schemas.microsoft.com/office/powerpoint/2010/main" val="13844215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E284C95-AC36-47D7-BA46-D13F2CF6C509}" type="slidenum">
              <a:rPr lang="ru-RU" smtClean="0"/>
              <a:t>14</a:t>
            </a:fld>
            <a:endParaRPr lang="ru-RU" dirty="0"/>
          </a:p>
        </p:txBody>
      </p:sp>
    </p:spTree>
    <p:extLst>
      <p:ext uri="{BB962C8B-B14F-4D97-AF65-F5344CB8AC3E}">
        <p14:creationId xmlns:p14="http://schemas.microsoft.com/office/powerpoint/2010/main" val="12189702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E284C95-AC36-47D7-BA46-D13F2CF6C509}" type="slidenum">
              <a:rPr lang="ru-RU" smtClean="0"/>
              <a:t>15</a:t>
            </a:fld>
            <a:endParaRPr lang="ru-RU" dirty="0"/>
          </a:p>
        </p:txBody>
      </p:sp>
    </p:spTree>
    <p:extLst>
      <p:ext uri="{BB962C8B-B14F-4D97-AF65-F5344CB8AC3E}">
        <p14:creationId xmlns:p14="http://schemas.microsoft.com/office/powerpoint/2010/main" val="33304576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E284C95-AC36-47D7-BA46-D13F2CF6C509}" type="slidenum">
              <a:rPr lang="ru-RU" smtClean="0"/>
              <a:t>16</a:t>
            </a:fld>
            <a:endParaRPr lang="ru-RU" dirty="0"/>
          </a:p>
        </p:txBody>
      </p:sp>
    </p:spTree>
    <p:extLst>
      <p:ext uri="{BB962C8B-B14F-4D97-AF65-F5344CB8AC3E}">
        <p14:creationId xmlns:p14="http://schemas.microsoft.com/office/powerpoint/2010/main" val="23835762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E284C95-AC36-47D7-BA46-D13F2CF6C509}" type="slidenum">
              <a:rPr lang="ru-RU" smtClean="0"/>
              <a:t>17</a:t>
            </a:fld>
            <a:endParaRPr lang="ru-RU" dirty="0"/>
          </a:p>
        </p:txBody>
      </p:sp>
    </p:spTree>
    <p:extLst>
      <p:ext uri="{BB962C8B-B14F-4D97-AF65-F5344CB8AC3E}">
        <p14:creationId xmlns:p14="http://schemas.microsoft.com/office/powerpoint/2010/main" val="40507437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2_Заголовок и объект">
    <p:spTree>
      <p:nvGrpSpPr>
        <p:cNvPr id="1" name=""/>
        <p:cNvGrpSpPr/>
        <p:nvPr/>
      </p:nvGrpSpPr>
      <p:grpSpPr>
        <a:xfrm>
          <a:off x="0" y="0"/>
          <a:ext cx="0" cy="0"/>
          <a:chOff x="0" y="0"/>
          <a:chExt cx="0" cy="0"/>
        </a:xfrm>
      </p:grpSpPr>
      <p:sp>
        <p:nvSpPr>
          <p:cNvPr id="26" name="Рисунок 10"/>
          <p:cNvSpPr>
            <a:spLocks noGrp="1"/>
          </p:cNvSpPr>
          <p:nvPr>
            <p:ph type="pic" sz="quarter" idx="10"/>
          </p:nvPr>
        </p:nvSpPr>
        <p:spPr>
          <a:xfrm>
            <a:off x="0" y="0"/>
            <a:ext cx="12191999" cy="6862074"/>
          </a:xfrm>
          <a:prstGeom prst="rect">
            <a:avLst/>
          </a:prstGeom>
        </p:spPr>
        <p:txBody>
          <a:bodyPr/>
          <a:lstStyle/>
          <a:p>
            <a:endParaRPr lang="ru-RU" dirty="0"/>
          </a:p>
        </p:txBody>
      </p:sp>
    </p:spTree>
    <p:extLst>
      <p:ext uri="{BB962C8B-B14F-4D97-AF65-F5344CB8AC3E}">
        <p14:creationId xmlns:p14="http://schemas.microsoft.com/office/powerpoint/2010/main" val="25270191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7_Пользовательский макет">
    <p:spTree>
      <p:nvGrpSpPr>
        <p:cNvPr id="1" name=""/>
        <p:cNvGrpSpPr/>
        <p:nvPr/>
      </p:nvGrpSpPr>
      <p:grpSpPr>
        <a:xfrm>
          <a:off x="0" y="0"/>
          <a:ext cx="0" cy="0"/>
          <a:chOff x="0" y="0"/>
          <a:chExt cx="0" cy="0"/>
        </a:xfrm>
      </p:grpSpPr>
      <p:sp>
        <p:nvSpPr>
          <p:cNvPr id="7" name="Рисунок 6"/>
          <p:cNvSpPr>
            <a:spLocks noGrp="1"/>
          </p:cNvSpPr>
          <p:nvPr>
            <p:ph type="pic" sz="quarter" idx="10"/>
          </p:nvPr>
        </p:nvSpPr>
        <p:spPr>
          <a:xfrm>
            <a:off x="0" y="0"/>
            <a:ext cx="12192000" cy="6858000"/>
          </a:xfrm>
        </p:spPr>
        <p:txBody>
          <a:bodyPr/>
          <a:lstStyle/>
          <a:p>
            <a:endParaRPr lang="ru-RU" dirty="0"/>
          </a:p>
        </p:txBody>
      </p:sp>
    </p:spTree>
    <p:extLst>
      <p:ext uri="{BB962C8B-B14F-4D97-AF65-F5344CB8AC3E}">
        <p14:creationId xmlns:p14="http://schemas.microsoft.com/office/powerpoint/2010/main" val="518790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6_Пользовательский макет">
    <p:spTree>
      <p:nvGrpSpPr>
        <p:cNvPr id="1" name=""/>
        <p:cNvGrpSpPr/>
        <p:nvPr/>
      </p:nvGrpSpPr>
      <p:grpSpPr>
        <a:xfrm>
          <a:off x="0" y="0"/>
          <a:ext cx="0" cy="0"/>
          <a:chOff x="0" y="0"/>
          <a:chExt cx="0" cy="0"/>
        </a:xfrm>
      </p:grpSpPr>
      <p:sp>
        <p:nvSpPr>
          <p:cNvPr id="7" name="Рисунок 6"/>
          <p:cNvSpPr>
            <a:spLocks noGrp="1"/>
          </p:cNvSpPr>
          <p:nvPr>
            <p:ph type="pic" sz="quarter" idx="10"/>
          </p:nvPr>
        </p:nvSpPr>
        <p:spPr>
          <a:xfrm>
            <a:off x="2346679" y="4305554"/>
            <a:ext cx="1228015" cy="1228015"/>
          </a:xfrm>
          <a:prstGeom prst="ellipse">
            <a:avLst/>
          </a:prstGeom>
        </p:spPr>
        <p:txBody>
          <a:bodyPr/>
          <a:lstStyle/>
          <a:p>
            <a:endParaRPr lang="ru-RU" dirty="0"/>
          </a:p>
        </p:txBody>
      </p:sp>
      <p:sp>
        <p:nvSpPr>
          <p:cNvPr id="8" name="Рисунок 6"/>
          <p:cNvSpPr>
            <a:spLocks noGrp="1"/>
          </p:cNvSpPr>
          <p:nvPr>
            <p:ph type="pic" sz="quarter" idx="11"/>
          </p:nvPr>
        </p:nvSpPr>
        <p:spPr>
          <a:xfrm>
            <a:off x="5515236" y="4305554"/>
            <a:ext cx="1228015" cy="1228015"/>
          </a:xfrm>
          <a:prstGeom prst="ellipse">
            <a:avLst/>
          </a:prstGeom>
        </p:spPr>
        <p:txBody>
          <a:bodyPr/>
          <a:lstStyle/>
          <a:p>
            <a:endParaRPr lang="ru-RU" dirty="0"/>
          </a:p>
        </p:txBody>
      </p:sp>
      <p:sp>
        <p:nvSpPr>
          <p:cNvPr id="9" name="Рисунок 6"/>
          <p:cNvSpPr>
            <a:spLocks noGrp="1"/>
          </p:cNvSpPr>
          <p:nvPr>
            <p:ph type="pic" sz="quarter" idx="12"/>
          </p:nvPr>
        </p:nvSpPr>
        <p:spPr>
          <a:xfrm>
            <a:off x="8670145" y="4305554"/>
            <a:ext cx="1228015" cy="1228015"/>
          </a:xfrm>
          <a:prstGeom prst="ellipse">
            <a:avLst/>
          </a:prstGeom>
        </p:spPr>
        <p:txBody>
          <a:bodyPr/>
          <a:lstStyle/>
          <a:p>
            <a:endParaRPr lang="ru-RU" dirty="0"/>
          </a:p>
        </p:txBody>
      </p:sp>
      <p:sp>
        <p:nvSpPr>
          <p:cNvPr id="10" name="TextBox 9"/>
          <p:cNvSpPr txBox="1"/>
          <p:nvPr userDrawn="1"/>
        </p:nvSpPr>
        <p:spPr>
          <a:xfrm>
            <a:off x="5399492" y="6320641"/>
            <a:ext cx="1584088" cy="230832"/>
          </a:xfrm>
          <a:prstGeom prst="rect">
            <a:avLst/>
          </a:prstGeom>
          <a:noFill/>
        </p:spPr>
        <p:txBody>
          <a:bodyPr wrap="none" rtlCol="0">
            <a:spAutoFit/>
          </a:bodyPr>
          <a:lstStyle/>
          <a:p>
            <a:pPr algn="ctr"/>
            <a:r>
              <a:rPr lang="en-US" sz="900" b="0" i="0" dirty="0">
                <a:solidFill>
                  <a:schemeClr val="bg1">
                    <a:lumMod val="65000"/>
                  </a:schemeClr>
                </a:solidFill>
                <a:latin typeface="Poppins SemiBold" panose="02000000000000000000" pitchFamily="2" charset="0"/>
                <a:ea typeface="Lato" panose="020F0502020204030203" pitchFamily="34" charset="0"/>
                <a:cs typeface="Poppins SemiBold" panose="02000000000000000000" pitchFamily="2" charset="0"/>
              </a:rPr>
              <a:t>www.floraladdress.com</a:t>
            </a:r>
            <a:endParaRPr lang="ru-RU" sz="1000" b="0" i="0" dirty="0">
              <a:solidFill>
                <a:schemeClr val="bg1">
                  <a:lumMod val="65000"/>
                </a:schemeClr>
              </a:solidFill>
              <a:latin typeface="Lato" panose="020F0502020204030203" pitchFamily="34" charset="0"/>
              <a:ea typeface="Lato" panose="020F0502020204030203" pitchFamily="34" charset="0"/>
              <a:cs typeface="Poppins SemiBold" panose="02000000000000000000" pitchFamily="2" charset="0"/>
            </a:endParaRPr>
          </a:p>
        </p:txBody>
      </p:sp>
      <p:sp>
        <p:nvSpPr>
          <p:cNvPr id="11" name="Прямоугольник 10"/>
          <p:cNvSpPr/>
          <p:nvPr userDrawn="1"/>
        </p:nvSpPr>
        <p:spPr>
          <a:xfrm>
            <a:off x="11323951" y="1180287"/>
            <a:ext cx="453970" cy="369332"/>
          </a:xfrm>
          <a:prstGeom prst="rect">
            <a:avLst/>
          </a:prstGeom>
        </p:spPr>
        <p:txBody>
          <a:bodyPr wrap="none">
            <a:spAutoFit/>
          </a:bodyPr>
          <a:lstStyle/>
          <a:p>
            <a:pPr algn="l"/>
            <a:fld id="{149B6D55-4680-4DC5-B665-330CCBA60EFE}" type="slidenum">
              <a:rPr lang="ru-RU" sz="1800" b="1" baseline="0" smtClean="0">
                <a:solidFill>
                  <a:schemeClr val="tx1"/>
                </a:solidFill>
                <a:latin typeface="Lato" panose="020F0502020204030203" pitchFamily="34" charset="0"/>
                <a:ea typeface="Lato" panose="020F0502020204030203" pitchFamily="34" charset="0"/>
                <a:cs typeface="Poppins SemiBold" panose="02000000000000000000" pitchFamily="2" charset="0"/>
              </a:rPr>
              <a:pPr algn="l"/>
              <a:t>‹#›</a:t>
            </a:fld>
            <a:endParaRPr lang="ru-RU" sz="1000" dirty="0">
              <a:solidFill>
                <a:srgbClr val="0000ED"/>
              </a:solidFill>
              <a:latin typeface="Lato" panose="020F0502020204030203" pitchFamily="34" charset="0"/>
              <a:ea typeface="Lato" panose="020F0502020204030203" pitchFamily="34" charset="0"/>
              <a:cs typeface="Lato" panose="020F0502020204030203" pitchFamily="34" charset="0"/>
            </a:endParaRPr>
          </a:p>
        </p:txBody>
      </p:sp>
      <p:cxnSp>
        <p:nvCxnSpPr>
          <p:cNvPr id="12" name="Прямая соединительная линия 11"/>
          <p:cNvCxnSpPr/>
          <p:nvPr userDrawn="1"/>
        </p:nvCxnSpPr>
        <p:spPr>
          <a:xfrm flipH="1">
            <a:off x="11547515" y="1717278"/>
            <a:ext cx="3416" cy="472239"/>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userDrawn="1"/>
        </p:nvSpPr>
        <p:spPr>
          <a:xfrm>
            <a:off x="531011" y="225267"/>
            <a:ext cx="2144456" cy="215444"/>
          </a:xfrm>
          <a:prstGeom prst="rect">
            <a:avLst/>
          </a:prstGeom>
          <a:noFill/>
        </p:spPr>
        <p:txBody>
          <a:bodyPr wrap="square" rtlCol="0">
            <a:spAutoFit/>
          </a:bodyPr>
          <a:lstStyle/>
          <a:p>
            <a:r>
              <a:rPr lang="en-US" sz="800" b="1" i="0" dirty="0">
                <a:solidFill>
                  <a:schemeClr val="tx1"/>
                </a:solidFill>
                <a:latin typeface="Poppins SemiBold" panose="02000000000000000000" pitchFamily="2" charset="0"/>
                <a:ea typeface="Karla" pitchFamily="2" charset="0"/>
                <a:cs typeface="Poppins SemiBold" panose="02000000000000000000" pitchFamily="2" charset="0"/>
              </a:rPr>
              <a:t>PIXEL</a:t>
            </a:r>
            <a:r>
              <a:rPr lang="en-US" sz="800" b="1" i="0" baseline="0" dirty="0">
                <a:solidFill>
                  <a:schemeClr val="tx1"/>
                </a:solidFill>
                <a:latin typeface="Poppins SemiBold" panose="02000000000000000000" pitchFamily="2" charset="0"/>
                <a:ea typeface="Karla" pitchFamily="2" charset="0"/>
                <a:cs typeface="Poppins SemiBold" panose="02000000000000000000" pitchFamily="2" charset="0"/>
              </a:rPr>
              <a:t> VISION</a:t>
            </a:r>
            <a:endParaRPr lang="ru-RU" sz="800" b="1" i="0" dirty="0">
              <a:solidFill>
                <a:schemeClr val="tx1"/>
              </a:solidFill>
              <a:ea typeface="Karla" pitchFamily="2" charset="0"/>
              <a:cs typeface="Poppins SemiBold" panose="02000000000000000000" pitchFamily="2" charset="0"/>
            </a:endParaRPr>
          </a:p>
        </p:txBody>
      </p:sp>
      <p:pic>
        <p:nvPicPr>
          <p:cNvPr id="14" name="Рисунок 13"/>
          <p:cNvPicPr>
            <a:picLocks noChangeAspect="1"/>
          </p:cNvPicPr>
          <p:nvPr userDrawn="1"/>
        </p:nvPicPr>
        <p:blipFill>
          <a:blip r:embed="rId2"/>
          <a:stretch>
            <a:fillRect/>
          </a:stretch>
        </p:blipFill>
        <p:spPr>
          <a:xfrm>
            <a:off x="377965" y="225267"/>
            <a:ext cx="159022" cy="160799"/>
          </a:xfrm>
          <a:prstGeom prst="rect">
            <a:avLst/>
          </a:prstGeom>
        </p:spPr>
      </p:pic>
      <p:sp>
        <p:nvSpPr>
          <p:cNvPr id="15" name="TextBox 14"/>
          <p:cNvSpPr txBox="1"/>
          <p:nvPr userDrawn="1"/>
        </p:nvSpPr>
        <p:spPr>
          <a:xfrm>
            <a:off x="9818122" y="225267"/>
            <a:ext cx="2144456" cy="215444"/>
          </a:xfrm>
          <a:prstGeom prst="rect">
            <a:avLst/>
          </a:prstGeom>
          <a:noFill/>
        </p:spPr>
        <p:txBody>
          <a:bodyPr wrap="square" rtlCol="0">
            <a:spAutoFit/>
          </a:bodyPr>
          <a:lstStyle/>
          <a:p>
            <a:pPr algn="r"/>
            <a:r>
              <a:rPr lang="en-US" sz="800" b="1" i="0" dirty="0">
                <a:solidFill>
                  <a:schemeClr val="tx1"/>
                </a:solidFill>
                <a:latin typeface="Poppins SemiBold" panose="02000000000000000000" pitchFamily="2" charset="0"/>
                <a:ea typeface="Karla" pitchFamily="2" charset="0"/>
                <a:cs typeface="Poppins SemiBold" panose="02000000000000000000" pitchFamily="2" charset="0"/>
              </a:rPr>
              <a:t>SLIDE SECTION</a:t>
            </a:r>
            <a:endParaRPr lang="ru-RU" sz="800" b="1" i="0" dirty="0">
              <a:solidFill>
                <a:schemeClr val="tx1"/>
              </a:solidFill>
              <a:ea typeface="Karla" pitchFamily="2" charset="0"/>
              <a:cs typeface="Poppins SemiBold" panose="02000000000000000000" pitchFamily="2" charset="0"/>
            </a:endParaRPr>
          </a:p>
        </p:txBody>
      </p:sp>
    </p:spTree>
    <p:extLst>
      <p:ext uri="{BB962C8B-B14F-4D97-AF65-F5344CB8AC3E}">
        <p14:creationId xmlns:p14="http://schemas.microsoft.com/office/powerpoint/2010/main" val="4704660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3_Пользовательский макет">
    <p:spTree>
      <p:nvGrpSpPr>
        <p:cNvPr id="1" name=""/>
        <p:cNvGrpSpPr/>
        <p:nvPr/>
      </p:nvGrpSpPr>
      <p:grpSpPr>
        <a:xfrm>
          <a:off x="0" y="0"/>
          <a:ext cx="0" cy="0"/>
          <a:chOff x="0" y="0"/>
          <a:chExt cx="0" cy="0"/>
        </a:xfrm>
      </p:grpSpPr>
      <p:sp>
        <p:nvSpPr>
          <p:cNvPr id="7" name="Рисунок 6"/>
          <p:cNvSpPr>
            <a:spLocks noGrp="1"/>
          </p:cNvSpPr>
          <p:nvPr>
            <p:ph type="pic" sz="quarter" idx="10"/>
          </p:nvPr>
        </p:nvSpPr>
        <p:spPr>
          <a:xfrm>
            <a:off x="4176713" y="2433306"/>
            <a:ext cx="3711693" cy="2073275"/>
          </a:xfrm>
        </p:spPr>
        <p:txBody>
          <a:bodyPr/>
          <a:lstStyle/>
          <a:p>
            <a:endParaRPr lang="ru-RU" dirty="0"/>
          </a:p>
        </p:txBody>
      </p:sp>
      <p:sp>
        <p:nvSpPr>
          <p:cNvPr id="8" name="Рисунок 6"/>
          <p:cNvSpPr>
            <a:spLocks noGrp="1"/>
          </p:cNvSpPr>
          <p:nvPr>
            <p:ph type="pic" sz="quarter" idx="11"/>
          </p:nvPr>
        </p:nvSpPr>
        <p:spPr>
          <a:xfrm>
            <a:off x="7888407" y="2433306"/>
            <a:ext cx="4303594" cy="2073275"/>
          </a:xfrm>
        </p:spPr>
        <p:txBody>
          <a:bodyPr/>
          <a:lstStyle/>
          <a:p>
            <a:endParaRPr lang="ru-RU" dirty="0"/>
          </a:p>
        </p:txBody>
      </p:sp>
      <p:sp>
        <p:nvSpPr>
          <p:cNvPr id="9" name="Рисунок 6"/>
          <p:cNvSpPr>
            <a:spLocks noGrp="1"/>
          </p:cNvSpPr>
          <p:nvPr>
            <p:ph type="pic" sz="quarter" idx="12"/>
          </p:nvPr>
        </p:nvSpPr>
        <p:spPr>
          <a:xfrm>
            <a:off x="0" y="2433306"/>
            <a:ext cx="4176712" cy="2073275"/>
          </a:xfrm>
        </p:spPr>
        <p:txBody>
          <a:bodyPr/>
          <a:lstStyle/>
          <a:p>
            <a:endParaRPr lang="ru-RU" dirty="0"/>
          </a:p>
        </p:txBody>
      </p:sp>
      <p:sp>
        <p:nvSpPr>
          <p:cNvPr id="10" name="TextBox 9"/>
          <p:cNvSpPr txBox="1"/>
          <p:nvPr userDrawn="1"/>
        </p:nvSpPr>
        <p:spPr>
          <a:xfrm>
            <a:off x="5399492" y="6320641"/>
            <a:ext cx="1584088" cy="230832"/>
          </a:xfrm>
          <a:prstGeom prst="rect">
            <a:avLst/>
          </a:prstGeom>
          <a:noFill/>
        </p:spPr>
        <p:txBody>
          <a:bodyPr wrap="none" rtlCol="0">
            <a:spAutoFit/>
          </a:bodyPr>
          <a:lstStyle/>
          <a:p>
            <a:pPr algn="ctr"/>
            <a:r>
              <a:rPr lang="en-US" sz="900" b="0" i="0" dirty="0">
                <a:solidFill>
                  <a:schemeClr val="bg1">
                    <a:lumMod val="65000"/>
                  </a:schemeClr>
                </a:solidFill>
                <a:latin typeface="Poppins SemiBold" panose="02000000000000000000" pitchFamily="2" charset="0"/>
                <a:ea typeface="Lato" panose="020F0502020204030203" pitchFamily="34" charset="0"/>
                <a:cs typeface="Poppins SemiBold" panose="02000000000000000000" pitchFamily="2" charset="0"/>
              </a:rPr>
              <a:t>www.floraladdress.com</a:t>
            </a:r>
            <a:endParaRPr lang="ru-RU" sz="1000" b="0" i="0" dirty="0">
              <a:solidFill>
                <a:schemeClr val="bg1">
                  <a:lumMod val="65000"/>
                </a:schemeClr>
              </a:solidFill>
              <a:latin typeface="Lato" panose="020F0502020204030203" pitchFamily="34" charset="0"/>
              <a:ea typeface="Lato" panose="020F0502020204030203" pitchFamily="34" charset="0"/>
              <a:cs typeface="Poppins SemiBold" panose="02000000000000000000" pitchFamily="2" charset="0"/>
            </a:endParaRPr>
          </a:p>
        </p:txBody>
      </p:sp>
      <p:sp>
        <p:nvSpPr>
          <p:cNvPr id="13" name="TextBox 12"/>
          <p:cNvSpPr txBox="1"/>
          <p:nvPr userDrawn="1"/>
        </p:nvSpPr>
        <p:spPr>
          <a:xfrm>
            <a:off x="531011" y="225267"/>
            <a:ext cx="2144456" cy="215444"/>
          </a:xfrm>
          <a:prstGeom prst="rect">
            <a:avLst/>
          </a:prstGeom>
          <a:noFill/>
        </p:spPr>
        <p:txBody>
          <a:bodyPr wrap="square" rtlCol="0">
            <a:spAutoFit/>
          </a:bodyPr>
          <a:lstStyle/>
          <a:p>
            <a:r>
              <a:rPr lang="en-US" sz="800" b="1" i="0" dirty="0">
                <a:solidFill>
                  <a:schemeClr val="tx1"/>
                </a:solidFill>
                <a:latin typeface="Poppins SemiBold" panose="02000000000000000000" pitchFamily="2" charset="0"/>
                <a:ea typeface="Karla" pitchFamily="2" charset="0"/>
                <a:cs typeface="Poppins SemiBold" panose="02000000000000000000" pitchFamily="2" charset="0"/>
              </a:rPr>
              <a:t>PIXEL</a:t>
            </a:r>
            <a:r>
              <a:rPr lang="en-US" sz="800" b="1" i="0" baseline="0" dirty="0">
                <a:solidFill>
                  <a:schemeClr val="tx1"/>
                </a:solidFill>
                <a:latin typeface="Poppins SemiBold" panose="02000000000000000000" pitchFamily="2" charset="0"/>
                <a:ea typeface="Karla" pitchFamily="2" charset="0"/>
                <a:cs typeface="Poppins SemiBold" panose="02000000000000000000" pitchFamily="2" charset="0"/>
              </a:rPr>
              <a:t> VISION</a:t>
            </a:r>
            <a:endParaRPr lang="ru-RU" sz="800" b="1" i="0" dirty="0">
              <a:solidFill>
                <a:schemeClr val="tx1"/>
              </a:solidFill>
              <a:ea typeface="Karla" pitchFamily="2" charset="0"/>
              <a:cs typeface="Poppins SemiBold" panose="02000000000000000000" pitchFamily="2" charset="0"/>
            </a:endParaRPr>
          </a:p>
        </p:txBody>
      </p:sp>
      <p:pic>
        <p:nvPicPr>
          <p:cNvPr id="14" name="Рисунок 13"/>
          <p:cNvPicPr>
            <a:picLocks noChangeAspect="1"/>
          </p:cNvPicPr>
          <p:nvPr userDrawn="1"/>
        </p:nvPicPr>
        <p:blipFill>
          <a:blip r:embed="rId2"/>
          <a:stretch>
            <a:fillRect/>
          </a:stretch>
        </p:blipFill>
        <p:spPr>
          <a:xfrm>
            <a:off x="377965" y="225267"/>
            <a:ext cx="159022" cy="160799"/>
          </a:xfrm>
          <a:prstGeom prst="rect">
            <a:avLst/>
          </a:prstGeom>
        </p:spPr>
      </p:pic>
      <p:sp>
        <p:nvSpPr>
          <p:cNvPr id="15" name="TextBox 14"/>
          <p:cNvSpPr txBox="1"/>
          <p:nvPr userDrawn="1"/>
        </p:nvSpPr>
        <p:spPr>
          <a:xfrm>
            <a:off x="9818122" y="225267"/>
            <a:ext cx="2144456" cy="215444"/>
          </a:xfrm>
          <a:prstGeom prst="rect">
            <a:avLst/>
          </a:prstGeom>
          <a:noFill/>
        </p:spPr>
        <p:txBody>
          <a:bodyPr wrap="square" rtlCol="0">
            <a:spAutoFit/>
          </a:bodyPr>
          <a:lstStyle/>
          <a:p>
            <a:pPr algn="r"/>
            <a:r>
              <a:rPr lang="en-US" sz="800" b="1" i="0" dirty="0">
                <a:solidFill>
                  <a:schemeClr val="tx1"/>
                </a:solidFill>
                <a:latin typeface="Poppins SemiBold" panose="02000000000000000000" pitchFamily="2" charset="0"/>
                <a:ea typeface="Karla" pitchFamily="2" charset="0"/>
                <a:cs typeface="Poppins SemiBold" panose="02000000000000000000" pitchFamily="2" charset="0"/>
              </a:rPr>
              <a:t>SLIDE SECTION</a:t>
            </a:r>
            <a:endParaRPr lang="ru-RU" sz="800" b="1" i="0" dirty="0">
              <a:solidFill>
                <a:schemeClr val="tx1"/>
              </a:solidFill>
              <a:ea typeface="Karla" pitchFamily="2" charset="0"/>
              <a:cs typeface="Poppins SemiBold" panose="02000000000000000000" pitchFamily="2" charset="0"/>
            </a:endParaRPr>
          </a:p>
        </p:txBody>
      </p:sp>
    </p:spTree>
    <p:extLst>
      <p:ext uri="{BB962C8B-B14F-4D97-AF65-F5344CB8AC3E}">
        <p14:creationId xmlns:p14="http://schemas.microsoft.com/office/powerpoint/2010/main" val="222196242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Заголовок раздела">
    <p:spTree>
      <p:nvGrpSpPr>
        <p:cNvPr id="1" name=""/>
        <p:cNvGrpSpPr/>
        <p:nvPr/>
      </p:nvGrpSpPr>
      <p:grpSpPr>
        <a:xfrm>
          <a:off x="0" y="0"/>
          <a:ext cx="0" cy="0"/>
          <a:chOff x="0" y="0"/>
          <a:chExt cx="0" cy="0"/>
        </a:xfrm>
      </p:grpSpPr>
      <p:sp>
        <p:nvSpPr>
          <p:cNvPr id="7" name="Рисунок 10"/>
          <p:cNvSpPr>
            <a:spLocks noGrp="1"/>
          </p:cNvSpPr>
          <p:nvPr>
            <p:ph type="pic" sz="quarter" idx="10" hasCustomPrompt="1"/>
          </p:nvPr>
        </p:nvSpPr>
        <p:spPr>
          <a:xfrm>
            <a:off x="4733241" y="-11740"/>
            <a:ext cx="7455071" cy="6888789"/>
          </a:xfrm>
          <a:custGeom>
            <a:avLst/>
            <a:gdLst>
              <a:gd name="connsiteX0" fmla="*/ 0 w 6885748"/>
              <a:gd name="connsiteY0" fmla="*/ 0 h 6857999"/>
              <a:gd name="connsiteX1" fmla="*/ 6885748 w 6885748"/>
              <a:gd name="connsiteY1" fmla="*/ 0 h 6857999"/>
              <a:gd name="connsiteX2" fmla="*/ 6885748 w 6885748"/>
              <a:gd name="connsiteY2" fmla="*/ 6857999 h 6857999"/>
              <a:gd name="connsiteX3" fmla="*/ 0 w 6885748"/>
              <a:gd name="connsiteY3" fmla="*/ 6857999 h 6857999"/>
              <a:gd name="connsiteX4" fmla="*/ 0 w 6885748"/>
              <a:gd name="connsiteY4" fmla="*/ 0 h 6857999"/>
              <a:gd name="connsiteX0" fmla="*/ 2362200 w 6885748"/>
              <a:gd name="connsiteY0" fmla="*/ 0 h 6857999"/>
              <a:gd name="connsiteX1" fmla="*/ 6885748 w 6885748"/>
              <a:gd name="connsiteY1" fmla="*/ 0 h 6857999"/>
              <a:gd name="connsiteX2" fmla="*/ 6885748 w 6885748"/>
              <a:gd name="connsiteY2" fmla="*/ 6857999 h 6857999"/>
              <a:gd name="connsiteX3" fmla="*/ 0 w 6885748"/>
              <a:gd name="connsiteY3" fmla="*/ 6857999 h 6857999"/>
              <a:gd name="connsiteX4" fmla="*/ 2362200 w 6885748"/>
              <a:gd name="connsiteY4" fmla="*/ 0 h 6857999"/>
              <a:gd name="connsiteX0" fmla="*/ 2085975 w 6885748"/>
              <a:gd name="connsiteY0" fmla="*/ 0 h 6857999"/>
              <a:gd name="connsiteX1" fmla="*/ 6885748 w 6885748"/>
              <a:gd name="connsiteY1" fmla="*/ 0 h 6857999"/>
              <a:gd name="connsiteX2" fmla="*/ 6885748 w 6885748"/>
              <a:gd name="connsiteY2" fmla="*/ 6857999 h 6857999"/>
              <a:gd name="connsiteX3" fmla="*/ 0 w 6885748"/>
              <a:gd name="connsiteY3" fmla="*/ 6857999 h 6857999"/>
              <a:gd name="connsiteX4" fmla="*/ 2085975 w 6885748"/>
              <a:gd name="connsiteY4" fmla="*/ 0 h 6857999"/>
              <a:gd name="connsiteX0" fmla="*/ 3267075 w 8066848"/>
              <a:gd name="connsiteY0" fmla="*/ 0 h 6857999"/>
              <a:gd name="connsiteX1" fmla="*/ 8066848 w 8066848"/>
              <a:gd name="connsiteY1" fmla="*/ 0 h 6857999"/>
              <a:gd name="connsiteX2" fmla="*/ 8066848 w 8066848"/>
              <a:gd name="connsiteY2" fmla="*/ 6857999 h 6857999"/>
              <a:gd name="connsiteX3" fmla="*/ 0 w 8066848"/>
              <a:gd name="connsiteY3" fmla="*/ 6857999 h 6857999"/>
              <a:gd name="connsiteX4" fmla="*/ 3267075 w 8066848"/>
              <a:gd name="connsiteY4" fmla="*/ 0 h 6857999"/>
              <a:gd name="connsiteX0" fmla="*/ 2695575 w 8066848"/>
              <a:gd name="connsiteY0" fmla="*/ 9525 h 6857999"/>
              <a:gd name="connsiteX1" fmla="*/ 8066848 w 8066848"/>
              <a:gd name="connsiteY1" fmla="*/ 0 h 6857999"/>
              <a:gd name="connsiteX2" fmla="*/ 8066848 w 8066848"/>
              <a:gd name="connsiteY2" fmla="*/ 6857999 h 6857999"/>
              <a:gd name="connsiteX3" fmla="*/ 0 w 8066848"/>
              <a:gd name="connsiteY3" fmla="*/ 6857999 h 6857999"/>
              <a:gd name="connsiteX4" fmla="*/ 2695575 w 8066848"/>
              <a:gd name="connsiteY4" fmla="*/ 9525 h 6857999"/>
              <a:gd name="connsiteX0" fmla="*/ 2705100 w 8066848"/>
              <a:gd name="connsiteY0" fmla="*/ 9525 h 6857999"/>
              <a:gd name="connsiteX1" fmla="*/ 8066848 w 8066848"/>
              <a:gd name="connsiteY1" fmla="*/ 0 h 6857999"/>
              <a:gd name="connsiteX2" fmla="*/ 8066848 w 8066848"/>
              <a:gd name="connsiteY2" fmla="*/ 6857999 h 6857999"/>
              <a:gd name="connsiteX3" fmla="*/ 0 w 8066848"/>
              <a:gd name="connsiteY3" fmla="*/ 6857999 h 6857999"/>
              <a:gd name="connsiteX4" fmla="*/ 2705100 w 8066848"/>
              <a:gd name="connsiteY4" fmla="*/ 9525 h 6857999"/>
              <a:gd name="connsiteX0" fmla="*/ 2819400 w 8066848"/>
              <a:gd name="connsiteY0" fmla="*/ 276225 h 6857999"/>
              <a:gd name="connsiteX1" fmla="*/ 8066848 w 8066848"/>
              <a:gd name="connsiteY1" fmla="*/ 0 h 6857999"/>
              <a:gd name="connsiteX2" fmla="*/ 8066848 w 8066848"/>
              <a:gd name="connsiteY2" fmla="*/ 6857999 h 6857999"/>
              <a:gd name="connsiteX3" fmla="*/ 0 w 8066848"/>
              <a:gd name="connsiteY3" fmla="*/ 6857999 h 6857999"/>
              <a:gd name="connsiteX4" fmla="*/ 2819400 w 8066848"/>
              <a:gd name="connsiteY4" fmla="*/ 276225 h 6857999"/>
              <a:gd name="connsiteX0" fmla="*/ 2705100 w 8066848"/>
              <a:gd name="connsiteY0" fmla="*/ 0 h 6867524"/>
              <a:gd name="connsiteX1" fmla="*/ 8066848 w 8066848"/>
              <a:gd name="connsiteY1" fmla="*/ 9525 h 6867524"/>
              <a:gd name="connsiteX2" fmla="*/ 8066848 w 8066848"/>
              <a:gd name="connsiteY2" fmla="*/ 6867524 h 6867524"/>
              <a:gd name="connsiteX3" fmla="*/ 0 w 8066848"/>
              <a:gd name="connsiteY3" fmla="*/ 6867524 h 6867524"/>
              <a:gd name="connsiteX4" fmla="*/ 2705100 w 8066848"/>
              <a:gd name="connsiteY4" fmla="*/ 0 h 6867524"/>
              <a:gd name="connsiteX0" fmla="*/ 2171700 w 7533448"/>
              <a:gd name="connsiteY0" fmla="*/ 0 h 6867524"/>
              <a:gd name="connsiteX1" fmla="*/ 7533448 w 7533448"/>
              <a:gd name="connsiteY1" fmla="*/ 9525 h 6867524"/>
              <a:gd name="connsiteX2" fmla="*/ 7533448 w 7533448"/>
              <a:gd name="connsiteY2" fmla="*/ 6867524 h 6867524"/>
              <a:gd name="connsiteX3" fmla="*/ 0 w 7533448"/>
              <a:gd name="connsiteY3" fmla="*/ 6857999 h 6867524"/>
              <a:gd name="connsiteX4" fmla="*/ 2171700 w 7533448"/>
              <a:gd name="connsiteY4" fmla="*/ 0 h 6867524"/>
              <a:gd name="connsiteX0" fmla="*/ 2171700 w 7533448"/>
              <a:gd name="connsiteY0" fmla="*/ 0 h 6877049"/>
              <a:gd name="connsiteX1" fmla="*/ 7533448 w 7533448"/>
              <a:gd name="connsiteY1" fmla="*/ 9525 h 6877049"/>
              <a:gd name="connsiteX2" fmla="*/ 7533448 w 7533448"/>
              <a:gd name="connsiteY2" fmla="*/ 6867524 h 6877049"/>
              <a:gd name="connsiteX3" fmla="*/ 0 w 7533448"/>
              <a:gd name="connsiteY3" fmla="*/ 6877049 h 6877049"/>
              <a:gd name="connsiteX4" fmla="*/ 2171700 w 7533448"/>
              <a:gd name="connsiteY4" fmla="*/ 0 h 6877049"/>
              <a:gd name="connsiteX0" fmla="*/ 2093323 w 7455071"/>
              <a:gd name="connsiteY0" fmla="*/ 0 h 6885758"/>
              <a:gd name="connsiteX1" fmla="*/ 7455071 w 7455071"/>
              <a:gd name="connsiteY1" fmla="*/ 9525 h 6885758"/>
              <a:gd name="connsiteX2" fmla="*/ 7455071 w 7455071"/>
              <a:gd name="connsiteY2" fmla="*/ 6867524 h 6885758"/>
              <a:gd name="connsiteX3" fmla="*/ 0 w 7455071"/>
              <a:gd name="connsiteY3" fmla="*/ 6885758 h 6885758"/>
              <a:gd name="connsiteX4" fmla="*/ 2093323 w 7455071"/>
              <a:gd name="connsiteY4" fmla="*/ 0 h 6885758"/>
              <a:gd name="connsiteX0" fmla="*/ 2093323 w 7455071"/>
              <a:gd name="connsiteY0" fmla="*/ 0 h 6877049"/>
              <a:gd name="connsiteX1" fmla="*/ 7455071 w 7455071"/>
              <a:gd name="connsiteY1" fmla="*/ 9525 h 6877049"/>
              <a:gd name="connsiteX2" fmla="*/ 7455071 w 7455071"/>
              <a:gd name="connsiteY2" fmla="*/ 6867524 h 6877049"/>
              <a:gd name="connsiteX3" fmla="*/ 0 w 7455071"/>
              <a:gd name="connsiteY3" fmla="*/ 6877049 h 6877049"/>
              <a:gd name="connsiteX4" fmla="*/ 2093323 w 7455071"/>
              <a:gd name="connsiteY4" fmla="*/ 0 h 6877049"/>
              <a:gd name="connsiteX0" fmla="*/ 2093323 w 7455071"/>
              <a:gd name="connsiteY0" fmla="*/ 0 h 6877049"/>
              <a:gd name="connsiteX1" fmla="*/ 6593833 w 7455071"/>
              <a:gd name="connsiteY1" fmla="*/ 413562 h 6877049"/>
              <a:gd name="connsiteX2" fmla="*/ 7455071 w 7455071"/>
              <a:gd name="connsiteY2" fmla="*/ 6867524 h 6877049"/>
              <a:gd name="connsiteX3" fmla="*/ 0 w 7455071"/>
              <a:gd name="connsiteY3" fmla="*/ 6877049 h 6877049"/>
              <a:gd name="connsiteX4" fmla="*/ 2093323 w 7455071"/>
              <a:gd name="connsiteY4" fmla="*/ 0 h 6877049"/>
              <a:gd name="connsiteX0" fmla="*/ 2093323 w 7455071"/>
              <a:gd name="connsiteY0" fmla="*/ 11740 h 6888789"/>
              <a:gd name="connsiteX1" fmla="*/ 7455071 w 7455071"/>
              <a:gd name="connsiteY1" fmla="*/ 0 h 6888789"/>
              <a:gd name="connsiteX2" fmla="*/ 7455071 w 7455071"/>
              <a:gd name="connsiteY2" fmla="*/ 6879264 h 6888789"/>
              <a:gd name="connsiteX3" fmla="*/ 0 w 7455071"/>
              <a:gd name="connsiteY3" fmla="*/ 6888789 h 6888789"/>
              <a:gd name="connsiteX4" fmla="*/ 2093323 w 7455071"/>
              <a:gd name="connsiteY4" fmla="*/ 11740 h 68887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55071" h="6888789">
                <a:moveTo>
                  <a:pt x="2093323" y="11740"/>
                </a:moveTo>
                <a:lnTo>
                  <a:pt x="7455071" y="0"/>
                </a:lnTo>
                <a:lnTo>
                  <a:pt x="7455071" y="6879264"/>
                </a:lnTo>
                <a:lnTo>
                  <a:pt x="0" y="6888789"/>
                </a:lnTo>
                <a:lnTo>
                  <a:pt x="2093323" y="11740"/>
                </a:lnTo>
                <a:close/>
              </a:path>
            </a:pathLst>
          </a:custGeom>
        </p:spPr>
        <p:txBody>
          <a:bodyPr/>
          <a:lstStyle>
            <a:lvl1pPr marL="0" indent="0">
              <a:buNone/>
              <a:defRPr/>
            </a:lvl1pPr>
          </a:lstStyle>
          <a:p>
            <a:r>
              <a:rPr lang="en-US" dirty="0"/>
              <a:t>            </a:t>
            </a:r>
            <a:endParaRPr lang="ru-RU" dirty="0"/>
          </a:p>
        </p:txBody>
      </p:sp>
      <p:sp>
        <p:nvSpPr>
          <p:cNvPr id="5" name="Прямоугольник 4"/>
          <p:cNvSpPr/>
          <p:nvPr userDrawn="1"/>
        </p:nvSpPr>
        <p:spPr>
          <a:xfrm>
            <a:off x="263563" y="1180287"/>
            <a:ext cx="588623" cy="369332"/>
          </a:xfrm>
          <a:prstGeom prst="rect">
            <a:avLst/>
          </a:prstGeom>
        </p:spPr>
        <p:txBody>
          <a:bodyPr wrap="none">
            <a:spAutoFit/>
          </a:bodyPr>
          <a:lstStyle/>
          <a:p>
            <a:pPr algn="l"/>
            <a:r>
              <a:rPr lang="en-US" sz="1800" b="1" dirty="0">
                <a:solidFill>
                  <a:schemeClr val="tx1"/>
                </a:solidFill>
                <a:latin typeface="Lato" panose="020F0502020204030203" pitchFamily="34" charset="0"/>
                <a:ea typeface="Lato" panose="020F0502020204030203" pitchFamily="34" charset="0"/>
                <a:cs typeface="Lato" panose="020F0502020204030203" pitchFamily="34" charset="0"/>
              </a:rPr>
              <a:t>0</a:t>
            </a:r>
            <a:fld id="{149B6D55-4680-4DC5-B665-330CCBA60EFE}" type="slidenum">
              <a:rPr lang="ru-RU" sz="1800" b="1" baseline="0" smtClean="0">
                <a:solidFill>
                  <a:schemeClr val="tx1"/>
                </a:solidFill>
                <a:latin typeface="Lato" panose="020F0502020204030203" pitchFamily="34" charset="0"/>
                <a:ea typeface="Lato" panose="020F0502020204030203" pitchFamily="34" charset="0"/>
                <a:cs typeface="Poppins SemiBold" panose="02000000000000000000" pitchFamily="2" charset="0"/>
              </a:rPr>
              <a:pPr algn="l"/>
              <a:t>‹#›</a:t>
            </a:fld>
            <a:endParaRPr lang="ru-RU" sz="1000" dirty="0">
              <a:solidFill>
                <a:srgbClr val="0000ED"/>
              </a:solidFill>
              <a:latin typeface="Lato" panose="020F0502020204030203" pitchFamily="34" charset="0"/>
              <a:ea typeface="Lato" panose="020F0502020204030203" pitchFamily="34" charset="0"/>
              <a:cs typeface="Lato" panose="020F0502020204030203" pitchFamily="34" charset="0"/>
            </a:endParaRPr>
          </a:p>
        </p:txBody>
      </p:sp>
      <p:cxnSp>
        <p:nvCxnSpPr>
          <p:cNvPr id="6" name="Прямая соединительная линия 5"/>
          <p:cNvCxnSpPr/>
          <p:nvPr userDrawn="1"/>
        </p:nvCxnSpPr>
        <p:spPr>
          <a:xfrm flipH="1">
            <a:off x="487127" y="1717278"/>
            <a:ext cx="3416" cy="472239"/>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40569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Заголовок раздела">
    <p:spTree>
      <p:nvGrpSpPr>
        <p:cNvPr id="1" name=""/>
        <p:cNvGrpSpPr/>
        <p:nvPr/>
      </p:nvGrpSpPr>
      <p:grpSpPr>
        <a:xfrm>
          <a:off x="0" y="0"/>
          <a:ext cx="0" cy="0"/>
          <a:chOff x="0" y="0"/>
          <a:chExt cx="0" cy="0"/>
        </a:xfrm>
      </p:grpSpPr>
      <p:sp>
        <p:nvSpPr>
          <p:cNvPr id="7" name="Рисунок 10"/>
          <p:cNvSpPr>
            <a:spLocks noGrp="1"/>
          </p:cNvSpPr>
          <p:nvPr>
            <p:ph type="pic" sz="quarter" idx="10" hasCustomPrompt="1"/>
          </p:nvPr>
        </p:nvSpPr>
        <p:spPr>
          <a:xfrm>
            <a:off x="4733241" y="-11740"/>
            <a:ext cx="7455071" cy="6888789"/>
          </a:xfrm>
          <a:custGeom>
            <a:avLst/>
            <a:gdLst>
              <a:gd name="connsiteX0" fmla="*/ 0 w 6885748"/>
              <a:gd name="connsiteY0" fmla="*/ 0 h 6857999"/>
              <a:gd name="connsiteX1" fmla="*/ 6885748 w 6885748"/>
              <a:gd name="connsiteY1" fmla="*/ 0 h 6857999"/>
              <a:gd name="connsiteX2" fmla="*/ 6885748 w 6885748"/>
              <a:gd name="connsiteY2" fmla="*/ 6857999 h 6857999"/>
              <a:gd name="connsiteX3" fmla="*/ 0 w 6885748"/>
              <a:gd name="connsiteY3" fmla="*/ 6857999 h 6857999"/>
              <a:gd name="connsiteX4" fmla="*/ 0 w 6885748"/>
              <a:gd name="connsiteY4" fmla="*/ 0 h 6857999"/>
              <a:gd name="connsiteX0" fmla="*/ 2362200 w 6885748"/>
              <a:gd name="connsiteY0" fmla="*/ 0 h 6857999"/>
              <a:gd name="connsiteX1" fmla="*/ 6885748 w 6885748"/>
              <a:gd name="connsiteY1" fmla="*/ 0 h 6857999"/>
              <a:gd name="connsiteX2" fmla="*/ 6885748 w 6885748"/>
              <a:gd name="connsiteY2" fmla="*/ 6857999 h 6857999"/>
              <a:gd name="connsiteX3" fmla="*/ 0 w 6885748"/>
              <a:gd name="connsiteY3" fmla="*/ 6857999 h 6857999"/>
              <a:gd name="connsiteX4" fmla="*/ 2362200 w 6885748"/>
              <a:gd name="connsiteY4" fmla="*/ 0 h 6857999"/>
              <a:gd name="connsiteX0" fmla="*/ 2085975 w 6885748"/>
              <a:gd name="connsiteY0" fmla="*/ 0 h 6857999"/>
              <a:gd name="connsiteX1" fmla="*/ 6885748 w 6885748"/>
              <a:gd name="connsiteY1" fmla="*/ 0 h 6857999"/>
              <a:gd name="connsiteX2" fmla="*/ 6885748 w 6885748"/>
              <a:gd name="connsiteY2" fmla="*/ 6857999 h 6857999"/>
              <a:gd name="connsiteX3" fmla="*/ 0 w 6885748"/>
              <a:gd name="connsiteY3" fmla="*/ 6857999 h 6857999"/>
              <a:gd name="connsiteX4" fmla="*/ 2085975 w 6885748"/>
              <a:gd name="connsiteY4" fmla="*/ 0 h 6857999"/>
              <a:gd name="connsiteX0" fmla="*/ 3267075 w 8066848"/>
              <a:gd name="connsiteY0" fmla="*/ 0 h 6857999"/>
              <a:gd name="connsiteX1" fmla="*/ 8066848 w 8066848"/>
              <a:gd name="connsiteY1" fmla="*/ 0 h 6857999"/>
              <a:gd name="connsiteX2" fmla="*/ 8066848 w 8066848"/>
              <a:gd name="connsiteY2" fmla="*/ 6857999 h 6857999"/>
              <a:gd name="connsiteX3" fmla="*/ 0 w 8066848"/>
              <a:gd name="connsiteY3" fmla="*/ 6857999 h 6857999"/>
              <a:gd name="connsiteX4" fmla="*/ 3267075 w 8066848"/>
              <a:gd name="connsiteY4" fmla="*/ 0 h 6857999"/>
              <a:gd name="connsiteX0" fmla="*/ 2695575 w 8066848"/>
              <a:gd name="connsiteY0" fmla="*/ 9525 h 6857999"/>
              <a:gd name="connsiteX1" fmla="*/ 8066848 w 8066848"/>
              <a:gd name="connsiteY1" fmla="*/ 0 h 6857999"/>
              <a:gd name="connsiteX2" fmla="*/ 8066848 w 8066848"/>
              <a:gd name="connsiteY2" fmla="*/ 6857999 h 6857999"/>
              <a:gd name="connsiteX3" fmla="*/ 0 w 8066848"/>
              <a:gd name="connsiteY3" fmla="*/ 6857999 h 6857999"/>
              <a:gd name="connsiteX4" fmla="*/ 2695575 w 8066848"/>
              <a:gd name="connsiteY4" fmla="*/ 9525 h 6857999"/>
              <a:gd name="connsiteX0" fmla="*/ 2705100 w 8066848"/>
              <a:gd name="connsiteY0" fmla="*/ 9525 h 6857999"/>
              <a:gd name="connsiteX1" fmla="*/ 8066848 w 8066848"/>
              <a:gd name="connsiteY1" fmla="*/ 0 h 6857999"/>
              <a:gd name="connsiteX2" fmla="*/ 8066848 w 8066848"/>
              <a:gd name="connsiteY2" fmla="*/ 6857999 h 6857999"/>
              <a:gd name="connsiteX3" fmla="*/ 0 w 8066848"/>
              <a:gd name="connsiteY3" fmla="*/ 6857999 h 6857999"/>
              <a:gd name="connsiteX4" fmla="*/ 2705100 w 8066848"/>
              <a:gd name="connsiteY4" fmla="*/ 9525 h 6857999"/>
              <a:gd name="connsiteX0" fmla="*/ 2819400 w 8066848"/>
              <a:gd name="connsiteY0" fmla="*/ 276225 h 6857999"/>
              <a:gd name="connsiteX1" fmla="*/ 8066848 w 8066848"/>
              <a:gd name="connsiteY1" fmla="*/ 0 h 6857999"/>
              <a:gd name="connsiteX2" fmla="*/ 8066848 w 8066848"/>
              <a:gd name="connsiteY2" fmla="*/ 6857999 h 6857999"/>
              <a:gd name="connsiteX3" fmla="*/ 0 w 8066848"/>
              <a:gd name="connsiteY3" fmla="*/ 6857999 h 6857999"/>
              <a:gd name="connsiteX4" fmla="*/ 2819400 w 8066848"/>
              <a:gd name="connsiteY4" fmla="*/ 276225 h 6857999"/>
              <a:gd name="connsiteX0" fmla="*/ 2705100 w 8066848"/>
              <a:gd name="connsiteY0" fmla="*/ 0 h 6867524"/>
              <a:gd name="connsiteX1" fmla="*/ 8066848 w 8066848"/>
              <a:gd name="connsiteY1" fmla="*/ 9525 h 6867524"/>
              <a:gd name="connsiteX2" fmla="*/ 8066848 w 8066848"/>
              <a:gd name="connsiteY2" fmla="*/ 6867524 h 6867524"/>
              <a:gd name="connsiteX3" fmla="*/ 0 w 8066848"/>
              <a:gd name="connsiteY3" fmla="*/ 6867524 h 6867524"/>
              <a:gd name="connsiteX4" fmla="*/ 2705100 w 8066848"/>
              <a:gd name="connsiteY4" fmla="*/ 0 h 6867524"/>
              <a:gd name="connsiteX0" fmla="*/ 2171700 w 7533448"/>
              <a:gd name="connsiteY0" fmla="*/ 0 h 6867524"/>
              <a:gd name="connsiteX1" fmla="*/ 7533448 w 7533448"/>
              <a:gd name="connsiteY1" fmla="*/ 9525 h 6867524"/>
              <a:gd name="connsiteX2" fmla="*/ 7533448 w 7533448"/>
              <a:gd name="connsiteY2" fmla="*/ 6867524 h 6867524"/>
              <a:gd name="connsiteX3" fmla="*/ 0 w 7533448"/>
              <a:gd name="connsiteY3" fmla="*/ 6857999 h 6867524"/>
              <a:gd name="connsiteX4" fmla="*/ 2171700 w 7533448"/>
              <a:gd name="connsiteY4" fmla="*/ 0 h 6867524"/>
              <a:gd name="connsiteX0" fmla="*/ 2171700 w 7533448"/>
              <a:gd name="connsiteY0" fmla="*/ 0 h 6877049"/>
              <a:gd name="connsiteX1" fmla="*/ 7533448 w 7533448"/>
              <a:gd name="connsiteY1" fmla="*/ 9525 h 6877049"/>
              <a:gd name="connsiteX2" fmla="*/ 7533448 w 7533448"/>
              <a:gd name="connsiteY2" fmla="*/ 6867524 h 6877049"/>
              <a:gd name="connsiteX3" fmla="*/ 0 w 7533448"/>
              <a:gd name="connsiteY3" fmla="*/ 6877049 h 6877049"/>
              <a:gd name="connsiteX4" fmla="*/ 2171700 w 7533448"/>
              <a:gd name="connsiteY4" fmla="*/ 0 h 6877049"/>
              <a:gd name="connsiteX0" fmla="*/ 2093323 w 7455071"/>
              <a:gd name="connsiteY0" fmla="*/ 0 h 6885758"/>
              <a:gd name="connsiteX1" fmla="*/ 7455071 w 7455071"/>
              <a:gd name="connsiteY1" fmla="*/ 9525 h 6885758"/>
              <a:gd name="connsiteX2" fmla="*/ 7455071 w 7455071"/>
              <a:gd name="connsiteY2" fmla="*/ 6867524 h 6885758"/>
              <a:gd name="connsiteX3" fmla="*/ 0 w 7455071"/>
              <a:gd name="connsiteY3" fmla="*/ 6885758 h 6885758"/>
              <a:gd name="connsiteX4" fmla="*/ 2093323 w 7455071"/>
              <a:gd name="connsiteY4" fmla="*/ 0 h 6885758"/>
              <a:gd name="connsiteX0" fmla="*/ 2093323 w 7455071"/>
              <a:gd name="connsiteY0" fmla="*/ 0 h 6877049"/>
              <a:gd name="connsiteX1" fmla="*/ 7455071 w 7455071"/>
              <a:gd name="connsiteY1" fmla="*/ 9525 h 6877049"/>
              <a:gd name="connsiteX2" fmla="*/ 7455071 w 7455071"/>
              <a:gd name="connsiteY2" fmla="*/ 6867524 h 6877049"/>
              <a:gd name="connsiteX3" fmla="*/ 0 w 7455071"/>
              <a:gd name="connsiteY3" fmla="*/ 6877049 h 6877049"/>
              <a:gd name="connsiteX4" fmla="*/ 2093323 w 7455071"/>
              <a:gd name="connsiteY4" fmla="*/ 0 h 6877049"/>
              <a:gd name="connsiteX0" fmla="*/ 2093323 w 7455071"/>
              <a:gd name="connsiteY0" fmla="*/ 0 h 6877049"/>
              <a:gd name="connsiteX1" fmla="*/ 6593833 w 7455071"/>
              <a:gd name="connsiteY1" fmla="*/ 413562 h 6877049"/>
              <a:gd name="connsiteX2" fmla="*/ 7455071 w 7455071"/>
              <a:gd name="connsiteY2" fmla="*/ 6867524 h 6877049"/>
              <a:gd name="connsiteX3" fmla="*/ 0 w 7455071"/>
              <a:gd name="connsiteY3" fmla="*/ 6877049 h 6877049"/>
              <a:gd name="connsiteX4" fmla="*/ 2093323 w 7455071"/>
              <a:gd name="connsiteY4" fmla="*/ 0 h 6877049"/>
              <a:gd name="connsiteX0" fmla="*/ 2093323 w 7455071"/>
              <a:gd name="connsiteY0" fmla="*/ 11740 h 6888789"/>
              <a:gd name="connsiteX1" fmla="*/ 7455071 w 7455071"/>
              <a:gd name="connsiteY1" fmla="*/ 0 h 6888789"/>
              <a:gd name="connsiteX2" fmla="*/ 7455071 w 7455071"/>
              <a:gd name="connsiteY2" fmla="*/ 6879264 h 6888789"/>
              <a:gd name="connsiteX3" fmla="*/ 0 w 7455071"/>
              <a:gd name="connsiteY3" fmla="*/ 6888789 h 6888789"/>
              <a:gd name="connsiteX4" fmla="*/ 2093323 w 7455071"/>
              <a:gd name="connsiteY4" fmla="*/ 11740 h 68887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55071" h="6888789">
                <a:moveTo>
                  <a:pt x="2093323" y="11740"/>
                </a:moveTo>
                <a:lnTo>
                  <a:pt x="7455071" y="0"/>
                </a:lnTo>
                <a:lnTo>
                  <a:pt x="7455071" y="6879264"/>
                </a:lnTo>
                <a:lnTo>
                  <a:pt x="0" y="6888789"/>
                </a:lnTo>
                <a:lnTo>
                  <a:pt x="2093323" y="11740"/>
                </a:lnTo>
                <a:close/>
              </a:path>
            </a:pathLst>
          </a:custGeom>
        </p:spPr>
        <p:txBody>
          <a:bodyPr/>
          <a:lstStyle>
            <a:lvl1pPr marL="0" indent="0">
              <a:buNone/>
              <a:defRPr/>
            </a:lvl1pPr>
          </a:lstStyle>
          <a:p>
            <a:r>
              <a:rPr lang="en-US" dirty="0"/>
              <a:t>     </a:t>
            </a:r>
            <a:endParaRPr lang="ru-RU" dirty="0"/>
          </a:p>
        </p:txBody>
      </p:sp>
      <p:sp>
        <p:nvSpPr>
          <p:cNvPr id="5" name="Прямоугольник 4"/>
          <p:cNvSpPr/>
          <p:nvPr userDrawn="1"/>
        </p:nvSpPr>
        <p:spPr>
          <a:xfrm>
            <a:off x="263563" y="1180287"/>
            <a:ext cx="614271" cy="369332"/>
          </a:xfrm>
          <a:prstGeom prst="rect">
            <a:avLst/>
          </a:prstGeom>
        </p:spPr>
        <p:txBody>
          <a:bodyPr wrap="none">
            <a:spAutoFit/>
          </a:bodyPr>
          <a:lstStyle/>
          <a:p>
            <a:pPr algn="l"/>
            <a:r>
              <a:rPr lang="en-US" sz="1800" b="1" dirty="0">
                <a:solidFill>
                  <a:schemeClr val="tx1"/>
                </a:solidFill>
                <a:latin typeface="Lato" panose="020F0502020204030203" pitchFamily="34" charset="0"/>
                <a:ea typeface="Lato" panose="020F0502020204030203" pitchFamily="34" charset="0"/>
                <a:cs typeface="Lato" panose="020F0502020204030203" pitchFamily="34" charset="0"/>
              </a:rPr>
              <a:t>0</a:t>
            </a:r>
            <a:fld id="{149B6D55-4680-4DC5-B665-330CCBA60EFE}" type="slidenum">
              <a:rPr lang="ru-RU" sz="1800" b="1" baseline="0" smtClean="0">
                <a:solidFill>
                  <a:schemeClr val="tx1"/>
                </a:solidFill>
                <a:latin typeface="Lato" panose="020F0502020204030203" pitchFamily="34" charset="0"/>
                <a:ea typeface="Lato" panose="020F0502020204030203" pitchFamily="34" charset="0"/>
                <a:cs typeface="Poppins SemiBold" panose="02000000000000000000" pitchFamily="2" charset="0"/>
              </a:rPr>
              <a:pPr algn="l"/>
              <a:t>‹#›</a:t>
            </a:fld>
            <a:endParaRPr lang="ru-RU" sz="1000" dirty="0">
              <a:solidFill>
                <a:srgbClr val="0000ED"/>
              </a:solidFill>
              <a:latin typeface="Lato" panose="020F0502020204030203" pitchFamily="34" charset="0"/>
              <a:ea typeface="Lato" panose="020F0502020204030203" pitchFamily="34" charset="0"/>
              <a:cs typeface="Lato" panose="020F0502020204030203" pitchFamily="34" charset="0"/>
            </a:endParaRPr>
          </a:p>
        </p:txBody>
      </p:sp>
      <p:cxnSp>
        <p:nvCxnSpPr>
          <p:cNvPr id="6" name="Прямая соединительная линия 5"/>
          <p:cNvCxnSpPr/>
          <p:nvPr userDrawn="1"/>
        </p:nvCxnSpPr>
        <p:spPr>
          <a:xfrm flipH="1">
            <a:off x="487127" y="1717278"/>
            <a:ext cx="3416" cy="472239"/>
          </a:xfrm>
          <a:prstGeom prst="line">
            <a:avLst/>
          </a:prstGeom>
          <a:ln w="1905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85475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Пустой слайд">
    <p:spTree>
      <p:nvGrpSpPr>
        <p:cNvPr id="1" name=""/>
        <p:cNvGrpSpPr/>
        <p:nvPr/>
      </p:nvGrpSpPr>
      <p:grpSpPr>
        <a:xfrm>
          <a:off x="0" y="0"/>
          <a:ext cx="0" cy="0"/>
          <a:chOff x="0" y="0"/>
          <a:chExt cx="0" cy="0"/>
        </a:xfrm>
      </p:grpSpPr>
      <p:sp>
        <p:nvSpPr>
          <p:cNvPr id="8" name="Прямоугольник 7"/>
          <p:cNvSpPr/>
          <p:nvPr userDrawn="1"/>
        </p:nvSpPr>
        <p:spPr>
          <a:xfrm>
            <a:off x="11323951" y="1180287"/>
            <a:ext cx="614271" cy="369332"/>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chemeClr val="tx1"/>
                </a:solidFill>
                <a:latin typeface="Lato" panose="020F0502020204030203" pitchFamily="34" charset="0"/>
                <a:ea typeface="Lato" panose="020F0502020204030203" pitchFamily="34" charset="0"/>
                <a:cs typeface="Lato" panose="020F0502020204030203" pitchFamily="34" charset="0"/>
              </a:rPr>
              <a:t>0</a:t>
            </a:r>
            <a:fld id="{149B6D55-4680-4DC5-B665-330CCBA60EFE}" type="slidenum">
              <a:rPr lang="ru-RU" sz="1800" b="1" baseline="0" smtClean="0">
                <a:solidFill>
                  <a:schemeClr val="tx1"/>
                </a:solidFill>
                <a:latin typeface="Lato" panose="020F0502020204030203" pitchFamily="34" charset="0"/>
                <a:ea typeface="Lato" panose="020F0502020204030203" pitchFamily="34" charset="0"/>
                <a:cs typeface="Poppins SemiBold" panose="02000000000000000000" pitchFamily="2" charset="0"/>
              </a:rPr>
              <a:pPr marL="0" marR="0" lvl="0" indent="0" algn="l" defTabSz="914400" rtl="0" eaLnBrk="1" fontAlgn="auto" latinLnBrk="0" hangingPunct="1">
                <a:lnSpc>
                  <a:spcPct val="100000"/>
                </a:lnSpc>
                <a:spcBef>
                  <a:spcPts val="0"/>
                </a:spcBef>
                <a:spcAft>
                  <a:spcPts val="0"/>
                </a:spcAft>
                <a:buClrTx/>
                <a:buSzTx/>
                <a:buFontTx/>
                <a:buNone/>
                <a:tabLst/>
                <a:defRPr/>
              </a:pPr>
              <a:t>‹#›</a:t>
            </a:fld>
            <a:endParaRPr lang="ru-RU" sz="1000" dirty="0">
              <a:solidFill>
                <a:srgbClr val="0000ED"/>
              </a:solidFill>
              <a:latin typeface="Lato" panose="020F0502020204030203" pitchFamily="34" charset="0"/>
              <a:ea typeface="Lato" panose="020F0502020204030203" pitchFamily="34" charset="0"/>
              <a:cs typeface="Lato" panose="020F0502020204030203" pitchFamily="34" charset="0"/>
            </a:endParaRPr>
          </a:p>
        </p:txBody>
      </p:sp>
      <p:cxnSp>
        <p:nvCxnSpPr>
          <p:cNvPr id="9" name="Прямая соединительная линия 8"/>
          <p:cNvCxnSpPr/>
          <p:nvPr userDrawn="1"/>
        </p:nvCxnSpPr>
        <p:spPr>
          <a:xfrm flipH="1">
            <a:off x="11547515" y="1717278"/>
            <a:ext cx="3416" cy="472239"/>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3" name="Рисунок 10"/>
          <p:cNvSpPr>
            <a:spLocks noGrp="1"/>
          </p:cNvSpPr>
          <p:nvPr>
            <p:ph type="pic" sz="quarter" idx="11"/>
          </p:nvPr>
        </p:nvSpPr>
        <p:spPr>
          <a:xfrm>
            <a:off x="0" y="-11113"/>
            <a:ext cx="7455584" cy="6888163"/>
          </a:xfrm>
          <a:custGeom>
            <a:avLst/>
            <a:gdLst>
              <a:gd name="connsiteX0" fmla="*/ 0 w 7455584"/>
              <a:gd name="connsiteY0" fmla="*/ 0 h 6888163"/>
              <a:gd name="connsiteX1" fmla="*/ 7455584 w 7455584"/>
              <a:gd name="connsiteY1" fmla="*/ 0 h 6888163"/>
              <a:gd name="connsiteX2" fmla="*/ 7455584 w 7455584"/>
              <a:gd name="connsiteY2" fmla="*/ 6888163 h 6888163"/>
              <a:gd name="connsiteX3" fmla="*/ 0 w 7455584"/>
              <a:gd name="connsiteY3" fmla="*/ 6888163 h 6888163"/>
              <a:gd name="connsiteX4" fmla="*/ 0 w 7455584"/>
              <a:gd name="connsiteY4" fmla="*/ 0 h 6888163"/>
              <a:gd name="connsiteX0" fmla="*/ 0 w 7455584"/>
              <a:gd name="connsiteY0" fmla="*/ 0 h 6888163"/>
              <a:gd name="connsiteX1" fmla="*/ 4574161 w 7455584"/>
              <a:gd name="connsiteY1" fmla="*/ 0 h 6888163"/>
              <a:gd name="connsiteX2" fmla="*/ 7455584 w 7455584"/>
              <a:gd name="connsiteY2" fmla="*/ 6888163 h 6888163"/>
              <a:gd name="connsiteX3" fmla="*/ 0 w 7455584"/>
              <a:gd name="connsiteY3" fmla="*/ 6888163 h 6888163"/>
              <a:gd name="connsiteX4" fmla="*/ 0 w 7455584"/>
              <a:gd name="connsiteY4" fmla="*/ 0 h 68881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55584" h="6888163">
                <a:moveTo>
                  <a:pt x="0" y="0"/>
                </a:moveTo>
                <a:lnTo>
                  <a:pt x="4574161" y="0"/>
                </a:lnTo>
                <a:lnTo>
                  <a:pt x="7455584" y="6888163"/>
                </a:lnTo>
                <a:lnTo>
                  <a:pt x="0" y="6888163"/>
                </a:lnTo>
                <a:lnTo>
                  <a:pt x="0" y="0"/>
                </a:lnTo>
                <a:close/>
              </a:path>
            </a:pathLst>
          </a:custGeom>
        </p:spPr>
        <p:txBody>
          <a:bodyPr/>
          <a:lstStyle/>
          <a:p>
            <a:endParaRPr lang="ru-RU" dirty="0"/>
          </a:p>
        </p:txBody>
      </p:sp>
    </p:spTree>
    <p:extLst>
      <p:ext uri="{BB962C8B-B14F-4D97-AF65-F5344CB8AC3E}">
        <p14:creationId xmlns:p14="http://schemas.microsoft.com/office/powerpoint/2010/main" val="1973665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6_Пользовательский макет">
    <p:spTree>
      <p:nvGrpSpPr>
        <p:cNvPr id="1" name=""/>
        <p:cNvGrpSpPr/>
        <p:nvPr/>
      </p:nvGrpSpPr>
      <p:grpSpPr>
        <a:xfrm>
          <a:off x="0" y="0"/>
          <a:ext cx="0" cy="0"/>
          <a:chOff x="0" y="0"/>
          <a:chExt cx="0" cy="0"/>
        </a:xfrm>
      </p:grpSpPr>
      <p:sp>
        <p:nvSpPr>
          <p:cNvPr id="7" name="Рисунок 6"/>
          <p:cNvSpPr>
            <a:spLocks noGrp="1"/>
          </p:cNvSpPr>
          <p:nvPr>
            <p:ph type="pic" sz="quarter" idx="10"/>
          </p:nvPr>
        </p:nvSpPr>
        <p:spPr>
          <a:xfrm>
            <a:off x="0" y="0"/>
            <a:ext cx="3097499" cy="6858000"/>
          </a:xfrm>
        </p:spPr>
        <p:txBody>
          <a:bodyPr/>
          <a:lstStyle/>
          <a:p>
            <a:endParaRPr lang="ru-RU" dirty="0"/>
          </a:p>
        </p:txBody>
      </p:sp>
      <p:sp>
        <p:nvSpPr>
          <p:cNvPr id="8" name="Рисунок 6"/>
          <p:cNvSpPr>
            <a:spLocks noGrp="1"/>
          </p:cNvSpPr>
          <p:nvPr>
            <p:ph type="pic" sz="quarter" idx="11"/>
          </p:nvPr>
        </p:nvSpPr>
        <p:spPr>
          <a:xfrm>
            <a:off x="3097499" y="0"/>
            <a:ext cx="3001963" cy="6858000"/>
          </a:xfrm>
        </p:spPr>
        <p:txBody>
          <a:bodyPr/>
          <a:lstStyle/>
          <a:p>
            <a:endParaRPr lang="ru-RU" dirty="0"/>
          </a:p>
        </p:txBody>
      </p:sp>
      <p:sp>
        <p:nvSpPr>
          <p:cNvPr id="11" name="Рисунок 6"/>
          <p:cNvSpPr>
            <a:spLocks noGrp="1"/>
          </p:cNvSpPr>
          <p:nvPr>
            <p:ph type="pic" sz="quarter" idx="12"/>
          </p:nvPr>
        </p:nvSpPr>
        <p:spPr>
          <a:xfrm>
            <a:off x="6099462" y="0"/>
            <a:ext cx="3117871" cy="6858000"/>
          </a:xfrm>
        </p:spPr>
        <p:txBody>
          <a:bodyPr/>
          <a:lstStyle/>
          <a:p>
            <a:endParaRPr lang="ru-RU" dirty="0"/>
          </a:p>
        </p:txBody>
      </p:sp>
      <p:sp>
        <p:nvSpPr>
          <p:cNvPr id="12" name="Рисунок 6"/>
          <p:cNvSpPr>
            <a:spLocks noGrp="1"/>
          </p:cNvSpPr>
          <p:nvPr>
            <p:ph type="pic" sz="quarter" idx="13"/>
          </p:nvPr>
        </p:nvSpPr>
        <p:spPr>
          <a:xfrm>
            <a:off x="9217333" y="0"/>
            <a:ext cx="2974667" cy="6858000"/>
          </a:xfrm>
        </p:spPr>
        <p:txBody>
          <a:bodyPr/>
          <a:lstStyle/>
          <a:p>
            <a:endParaRPr lang="ru-RU" dirty="0"/>
          </a:p>
        </p:txBody>
      </p:sp>
    </p:spTree>
    <p:extLst>
      <p:ext uri="{BB962C8B-B14F-4D97-AF65-F5344CB8AC3E}">
        <p14:creationId xmlns:p14="http://schemas.microsoft.com/office/powerpoint/2010/main" val="259191469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7_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E3D3A474-A970-4111-AB00-CC07202BC5E5}" type="datetimeFigureOut">
              <a:rPr lang="ru-RU" smtClean="0"/>
              <a:t>29.09.2020</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17101CDA-C83E-414C-808C-D7CCDDEE9763}" type="slidenum">
              <a:rPr lang="ru-RU" smtClean="0"/>
              <a:t>‹#›</a:t>
            </a:fld>
            <a:endParaRPr lang="ru-RU" dirty="0"/>
          </a:p>
        </p:txBody>
      </p:sp>
    </p:spTree>
    <p:extLst>
      <p:ext uri="{BB962C8B-B14F-4D97-AF65-F5344CB8AC3E}">
        <p14:creationId xmlns:p14="http://schemas.microsoft.com/office/powerpoint/2010/main" val="19612829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0_Пользовательский макет">
    <p:spTree>
      <p:nvGrpSpPr>
        <p:cNvPr id="1" name=""/>
        <p:cNvGrpSpPr/>
        <p:nvPr/>
      </p:nvGrpSpPr>
      <p:grpSpPr>
        <a:xfrm>
          <a:off x="0" y="0"/>
          <a:ext cx="0" cy="0"/>
          <a:chOff x="0" y="0"/>
          <a:chExt cx="0" cy="0"/>
        </a:xfrm>
      </p:grpSpPr>
      <p:sp>
        <p:nvSpPr>
          <p:cNvPr id="7" name="Рисунок 6"/>
          <p:cNvSpPr>
            <a:spLocks noGrp="1"/>
          </p:cNvSpPr>
          <p:nvPr>
            <p:ph type="pic" sz="quarter" idx="10"/>
          </p:nvPr>
        </p:nvSpPr>
        <p:spPr>
          <a:xfrm>
            <a:off x="6096000" y="0"/>
            <a:ext cx="3048000" cy="3429000"/>
          </a:xfrm>
        </p:spPr>
        <p:txBody>
          <a:bodyPr/>
          <a:lstStyle/>
          <a:p>
            <a:endParaRPr lang="ru-RU" dirty="0"/>
          </a:p>
        </p:txBody>
      </p:sp>
      <p:sp>
        <p:nvSpPr>
          <p:cNvPr id="9" name="Рисунок 6"/>
          <p:cNvSpPr>
            <a:spLocks noGrp="1"/>
          </p:cNvSpPr>
          <p:nvPr>
            <p:ph type="pic" sz="quarter" idx="11"/>
          </p:nvPr>
        </p:nvSpPr>
        <p:spPr>
          <a:xfrm>
            <a:off x="9144000" y="0"/>
            <a:ext cx="3048000" cy="3429000"/>
          </a:xfrm>
        </p:spPr>
        <p:txBody>
          <a:bodyPr/>
          <a:lstStyle/>
          <a:p>
            <a:endParaRPr lang="ru-RU" dirty="0"/>
          </a:p>
        </p:txBody>
      </p:sp>
      <p:sp>
        <p:nvSpPr>
          <p:cNvPr id="10" name="Рисунок 6"/>
          <p:cNvSpPr>
            <a:spLocks noGrp="1"/>
          </p:cNvSpPr>
          <p:nvPr>
            <p:ph type="pic" sz="quarter" idx="12"/>
          </p:nvPr>
        </p:nvSpPr>
        <p:spPr>
          <a:xfrm>
            <a:off x="6096000" y="3429000"/>
            <a:ext cx="3048000" cy="3429000"/>
          </a:xfrm>
        </p:spPr>
        <p:txBody>
          <a:bodyPr/>
          <a:lstStyle/>
          <a:p>
            <a:endParaRPr lang="ru-RU" dirty="0"/>
          </a:p>
        </p:txBody>
      </p:sp>
      <p:sp>
        <p:nvSpPr>
          <p:cNvPr id="11" name="Рисунок 6"/>
          <p:cNvSpPr>
            <a:spLocks noGrp="1"/>
          </p:cNvSpPr>
          <p:nvPr>
            <p:ph type="pic" sz="quarter" idx="13"/>
          </p:nvPr>
        </p:nvSpPr>
        <p:spPr>
          <a:xfrm>
            <a:off x="9144000" y="3429000"/>
            <a:ext cx="3048000" cy="3429000"/>
          </a:xfrm>
        </p:spPr>
        <p:txBody>
          <a:bodyPr/>
          <a:lstStyle/>
          <a:p>
            <a:endParaRPr lang="ru-RU" dirty="0"/>
          </a:p>
        </p:txBody>
      </p:sp>
      <p:sp>
        <p:nvSpPr>
          <p:cNvPr id="12" name="TextBox 11"/>
          <p:cNvSpPr txBox="1"/>
          <p:nvPr userDrawn="1"/>
        </p:nvSpPr>
        <p:spPr>
          <a:xfrm>
            <a:off x="531011" y="225267"/>
            <a:ext cx="2144456" cy="215444"/>
          </a:xfrm>
          <a:prstGeom prst="rect">
            <a:avLst/>
          </a:prstGeom>
          <a:noFill/>
        </p:spPr>
        <p:txBody>
          <a:bodyPr wrap="square" rtlCol="0">
            <a:spAutoFit/>
          </a:bodyPr>
          <a:lstStyle/>
          <a:p>
            <a:r>
              <a:rPr lang="en-US" sz="800" b="1" i="0" dirty="0">
                <a:solidFill>
                  <a:schemeClr val="tx1"/>
                </a:solidFill>
                <a:latin typeface="Poppins SemiBold" panose="02000000000000000000" pitchFamily="2" charset="0"/>
                <a:ea typeface="Karla" pitchFamily="2" charset="0"/>
                <a:cs typeface="Poppins SemiBold" panose="02000000000000000000" pitchFamily="2" charset="0"/>
              </a:rPr>
              <a:t>PIXEL</a:t>
            </a:r>
            <a:r>
              <a:rPr lang="en-US" sz="800" b="1" i="0" baseline="0" dirty="0">
                <a:solidFill>
                  <a:schemeClr val="tx1"/>
                </a:solidFill>
                <a:latin typeface="Poppins SemiBold" panose="02000000000000000000" pitchFamily="2" charset="0"/>
                <a:ea typeface="Karla" pitchFamily="2" charset="0"/>
                <a:cs typeface="Poppins SemiBold" panose="02000000000000000000" pitchFamily="2" charset="0"/>
              </a:rPr>
              <a:t> VISION</a:t>
            </a:r>
            <a:endParaRPr lang="ru-RU" sz="800" b="1" i="0" dirty="0">
              <a:solidFill>
                <a:schemeClr val="tx1"/>
              </a:solidFill>
              <a:ea typeface="Karla" pitchFamily="2" charset="0"/>
              <a:cs typeface="Poppins SemiBold" panose="02000000000000000000" pitchFamily="2" charset="0"/>
            </a:endParaRPr>
          </a:p>
        </p:txBody>
      </p:sp>
      <p:pic>
        <p:nvPicPr>
          <p:cNvPr id="13" name="Рисунок 12"/>
          <p:cNvPicPr>
            <a:picLocks noChangeAspect="1"/>
          </p:cNvPicPr>
          <p:nvPr userDrawn="1"/>
        </p:nvPicPr>
        <p:blipFill>
          <a:blip r:embed="rId2"/>
          <a:stretch>
            <a:fillRect/>
          </a:stretch>
        </p:blipFill>
        <p:spPr>
          <a:xfrm>
            <a:off x="377965" y="225267"/>
            <a:ext cx="159022" cy="160799"/>
          </a:xfrm>
          <a:prstGeom prst="rect">
            <a:avLst/>
          </a:prstGeom>
        </p:spPr>
      </p:pic>
      <p:sp>
        <p:nvSpPr>
          <p:cNvPr id="14" name="TextBox 13"/>
          <p:cNvSpPr txBox="1"/>
          <p:nvPr userDrawn="1"/>
        </p:nvSpPr>
        <p:spPr>
          <a:xfrm>
            <a:off x="210908" y="6320641"/>
            <a:ext cx="1584088" cy="230832"/>
          </a:xfrm>
          <a:prstGeom prst="rect">
            <a:avLst/>
          </a:prstGeom>
          <a:noFill/>
        </p:spPr>
        <p:txBody>
          <a:bodyPr wrap="none" rtlCol="0">
            <a:spAutoFit/>
          </a:bodyPr>
          <a:lstStyle/>
          <a:p>
            <a:pPr algn="r"/>
            <a:r>
              <a:rPr lang="en-US" sz="900" b="0" i="0" dirty="0">
                <a:solidFill>
                  <a:schemeClr val="bg1">
                    <a:lumMod val="65000"/>
                  </a:schemeClr>
                </a:solidFill>
                <a:latin typeface="Poppins SemiBold" panose="02000000000000000000" pitchFamily="2" charset="0"/>
                <a:ea typeface="Lato" panose="020F0502020204030203" pitchFamily="34" charset="0"/>
                <a:cs typeface="Poppins SemiBold" panose="02000000000000000000" pitchFamily="2" charset="0"/>
              </a:rPr>
              <a:t>www.floraladdress.com</a:t>
            </a:r>
            <a:endParaRPr lang="ru-RU" sz="1000" b="0" i="0" dirty="0">
              <a:solidFill>
                <a:schemeClr val="bg1">
                  <a:lumMod val="65000"/>
                </a:schemeClr>
              </a:solidFill>
              <a:latin typeface="Lato" panose="020F0502020204030203" pitchFamily="34" charset="0"/>
              <a:ea typeface="Lato" panose="020F0502020204030203" pitchFamily="34" charset="0"/>
              <a:cs typeface="Poppins SemiBold" panose="02000000000000000000" pitchFamily="2" charset="0"/>
            </a:endParaRPr>
          </a:p>
        </p:txBody>
      </p:sp>
      <p:sp>
        <p:nvSpPr>
          <p:cNvPr id="15" name="TextBox 14"/>
          <p:cNvSpPr txBox="1"/>
          <p:nvPr userDrawn="1"/>
        </p:nvSpPr>
        <p:spPr>
          <a:xfrm>
            <a:off x="2242850" y="225267"/>
            <a:ext cx="2144456" cy="215444"/>
          </a:xfrm>
          <a:prstGeom prst="rect">
            <a:avLst/>
          </a:prstGeom>
          <a:noFill/>
        </p:spPr>
        <p:txBody>
          <a:bodyPr wrap="square" rtlCol="0">
            <a:spAutoFit/>
          </a:bodyPr>
          <a:lstStyle/>
          <a:p>
            <a:pPr algn="r"/>
            <a:r>
              <a:rPr lang="en-US" sz="800" b="1" i="0" dirty="0">
                <a:solidFill>
                  <a:schemeClr val="tx1"/>
                </a:solidFill>
                <a:latin typeface="Poppins SemiBold" panose="02000000000000000000" pitchFamily="2" charset="0"/>
                <a:ea typeface="Karla" pitchFamily="2" charset="0"/>
                <a:cs typeface="Poppins SemiBold" panose="02000000000000000000" pitchFamily="2" charset="0"/>
              </a:rPr>
              <a:t>SLIDE SECTION</a:t>
            </a:r>
            <a:endParaRPr lang="ru-RU" sz="800" b="1" i="0" dirty="0">
              <a:solidFill>
                <a:schemeClr val="tx1"/>
              </a:solidFill>
              <a:ea typeface="Karla" pitchFamily="2" charset="0"/>
              <a:cs typeface="Poppins SemiBold" panose="02000000000000000000" pitchFamily="2" charset="0"/>
            </a:endParaRPr>
          </a:p>
        </p:txBody>
      </p:sp>
    </p:spTree>
    <p:extLst>
      <p:ext uri="{BB962C8B-B14F-4D97-AF65-F5344CB8AC3E}">
        <p14:creationId xmlns:p14="http://schemas.microsoft.com/office/powerpoint/2010/main" val="105415008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Сравнение">
    <p:spTree>
      <p:nvGrpSpPr>
        <p:cNvPr id="1" name=""/>
        <p:cNvGrpSpPr/>
        <p:nvPr/>
      </p:nvGrpSpPr>
      <p:grpSpPr>
        <a:xfrm>
          <a:off x="0" y="0"/>
          <a:ext cx="0" cy="0"/>
          <a:chOff x="0" y="0"/>
          <a:chExt cx="0" cy="0"/>
        </a:xfrm>
      </p:grpSpPr>
      <p:sp>
        <p:nvSpPr>
          <p:cNvPr id="14" name="Рисунок 13"/>
          <p:cNvSpPr>
            <a:spLocks noGrp="1"/>
          </p:cNvSpPr>
          <p:nvPr>
            <p:ph type="pic" sz="quarter" idx="10"/>
          </p:nvPr>
        </p:nvSpPr>
        <p:spPr>
          <a:xfrm>
            <a:off x="0" y="0"/>
            <a:ext cx="12192000" cy="2571750"/>
          </a:xfrm>
          <a:prstGeom prst="rect">
            <a:avLst/>
          </a:prstGeom>
        </p:spPr>
        <p:txBody>
          <a:bodyPr/>
          <a:lstStyle/>
          <a:p>
            <a:endParaRPr lang="ru-RU" dirty="0"/>
          </a:p>
        </p:txBody>
      </p:sp>
      <p:sp>
        <p:nvSpPr>
          <p:cNvPr id="6" name="TextBox 5"/>
          <p:cNvSpPr txBox="1"/>
          <p:nvPr userDrawn="1"/>
        </p:nvSpPr>
        <p:spPr>
          <a:xfrm>
            <a:off x="5274300" y="6320641"/>
            <a:ext cx="1584088" cy="230832"/>
          </a:xfrm>
          <a:prstGeom prst="rect">
            <a:avLst/>
          </a:prstGeom>
          <a:noFill/>
        </p:spPr>
        <p:txBody>
          <a:bodyPr wrap="none" rtlCol="0">
            <a:spAutoFit/>
          </a:bodyPr>
          <a:lstStyle/>
          <a:p>
            <a:pPr algn="r"/>
            <a:r>
              <a:rPr lang="en-US" sz="900" b="0" i="0" dirty="0">
                <a:solidFill>
                  <a:schemeClr val="bg1">
                    <a:lumMod val="65000"/>
                  </a:schemeClr>
                </a:solidFill>
                <a:latin typeface="Poppins SemiBold" panose="02000000000000000000" pitchFamily="2" charset="0"/>
                <a:ea typeface="Lato" panose="020F0502020204030203" pitchFamily="34" charset="0"/>
                <a:cs typeface="Poppins SemiBold" panose="02000000000000000000" pitchFamily="2" charset="0"/>
              </a:rPr>
              <a:t>www.floraladdress.com</a:t>
            </a:r>
            <a:endParaRPr lang="ru-RU" sz="1000" b="0" i="0" dirty="0">
              <a:solidFill>
                <a:schemeClr val="bg1">
                  <a:lumMod val="65000"/>
                </a:schemeClr>
              </a:solidFill>
              <a:latin typeface="Lato" panose="020F0502020204030203" pitchFamily="34" charset="0"/>
              <a:ea typeface="Lato" panose="020F0502020204030203" pitchFamily="34" charset="0"/>
              <a:cs typeface="Poppins SemiBold" panose="02000000000000000000" pitchFamily="2" charset="0"/>
            </a:endParaRPr>
          </a:p>
        </p:txBody>
      </p:sp>
    </p:spTree>
    <p:extLst>
      <p:ext uri="{BB962C8B-B14F-4D97-AF65-F5344CB8AC3E}">
        <p14:creationId xmlns:p14="http://schemas.microsoft.com/office/powerpoint/2010/main" val="1042344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1_Пользовательский макет">
    <p:spTree>
      <p:nvGrpSpPr>
        <p:cNvPr id="1" name=""/>
        <p:cNvGrpSpPr/>
        <p:nvPr/>
      </p:nvGrpSpPr>
      <p:grpSpPr>
        <a:xfrm>
          <a:off x="0" y="0"/>
          <a:ext cx="0" cy="0"/>
          <a:chOff x="0" y="0"/>
          <a:chExt cx="0" cy="0"/>
        </a:xfrm>
      </p:grpSpPr>
      <p:sp>
        <p:nvSpPr>
          <p:cNvPr id="10" name="Рисунок 9"/>
          <p:cNvSpPr>
            <a:spLocks noGrp="1"/>
          </p:cNvSpPr>
          <p:nvPr>
            <p:ph type="pic" sz="quarter" idx="10"/>
          </p:nvPr>
        </p:nvSpPr>
        <p:spPr>
          <a:xfrm>
            <a:off x="0" y="0"/>
            <a:ext cx="12192000" cy="5949950"/>
          </a:xfrm>
        </p:spPr>
        <p:txBody>
          <a:bodyPr/>
          <a:lstStyle/>
          <a:p>
            <a:endParaRPr lang="ru-RU" dirty="0"/>
          </a:p>
        </p:txBody>
      </p:sp>
    </p:spTree>
    <p:extLst>
      <p:ext uri="{BB962C8B-B14F-4D97-AF65-F5344CB8AC3E}">
        <p14:creationId xmlns:p14="http://schemas.microsoft.com/office/powerpoint/2010/main" val="25747821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Пустой слайд">
    <p:spTree>
      <p:nvGrpSpPr>
        <p:cNvPr id="1" name=""/>
        <p:cNvGrpSpPr/>
        <p:nvPr/>
      </p:nvGrpSpPr>
      <p:grpSpPr>
        <a:xfrm>
          <a:off x="0" y="0"/>
          <a:ext cx="0" cy="0"/>
          <a:chOff x="0" y="0"/>
          <a:chExt cx="0" cy="0"/>
        </a:xfrm>
      </p:grpSpPr>
      <p:sp>
        <p:nvSpPr>
          <p:cNvPr id="7" name="TextBox 6"/>
          <p:cNvSpPr txBox="1"/>
          <p:nvPr userDrawn="1"/>
        </p:nvSpPr>
        <p:spPr>
          <a:xfrm>
            <a:off x="10378490" y="6320641"/>
            <a:ext cx="1584088" cy="230832"/>
          </a:xfrm>
          <a:prstGeom prst="rect">
            <a:avLst/>
          </a:prstGeom>
          <a:noFill/>
        </p:spPr>
        <p:txBody>
          <a:bodyPr wrap="none" rtlCol="0">
            <a:spAutoFit/>
          </a:bodyPr>
          <a:lstStyle/>
          <a:p>
            <a:pPr algn="r"/>
            <a:r>
              <a:rPr lang="en-US" sz="900" b="0" i="0" dirty="0">
                <a:solidFill>
                  <a:schemeClr val="bg1">
                    <a:lumMod val="65000"/>
                  </a:schemeClr>
                </a:solidFill>
                <a:latin typeface="Poppins SemiBold" panose="02000000000000000000" pitchFamily="2" charset="0"/>
                <a:ea typeface="Lato" panose="020F0502020204030203" pitchFamily="34" charset="0"/>
                <a:cs typeface="Poppins SemiBold" panose="02000000000000000000" pitchFamily="2" charset="0"/>
              </a:rPr>
              <a:t>www.floraladdress.com</a:t>
            </a:r>
            <a:endParaRPr lang="ru-RU" sz="1000" b="0" i="0" dirty="0">
              <a:solidFill>
                <a:schemeClr val="bg1">
                  <a:lumMod val="65000"/>
                </a:schemeClr>
              </a:solidFill>
              <a:latin typeface="Lato" panose="020F0502020204030203" pitchFamily="34" charset="0"/>
              <a:ea typeface="Lato" panose="020F0502020204030203" pitchFamily="34" charset="0"/>
              <a:cs typeface="Poppins SemiBold" panose="02000000000000000000" pitchFamily="2" charset="0"/>
            </a:endParaRPr>
          </a:p>
        </p:txBody>
      </p:sp>
      <p:sp>
        <p:nvSpPr>
          <p:cNvPr id="8" name="Прямоугольник 7"/>
          <p:cNvSpPr/>
          <p:nvPr userDrawn="1"/>
        </p:nvSpPr>
        <p:spPr>
          <a:xfrm>
            <a:off x="11323951" y="1180287"/>
            <a:ext cx="588623" cy="369332"/>
          </a:xfrm>
          <a:prstGeom prst="rect">
            <a:avLst/>
          </a:prstGeom>
        </p:spPr>
        <p:txBody>
          <a:bodyPr wrap="none">
            <a:spAutoFit/>
          </a:bodyPr>
          <a:lstStyle/>
          <a:p>
            <a:pPr algn="l"/>
            <a:r>
              <a:rPr lang="en-US" sz="1800" b="1" dirty="0">
                <a:solidFill>
                  <a:schemeClr val="tx1"/>
                </a:solidFill>
                <a:latin typeface="Lato" panose="020F0502020204030203" pitchFamily="34" charset="0"/>
                <a:ea typeface="Lato" panose="020F0502020204030203" pitchFamily="34" charset="0"/>
                <a:cs typeface="Lato" panose="020F0502020204030203" pitchFamily="34" charset="0"/>
              </a:rPr>
              <a:t>0</a:t>
            </a:r>
            <a:fld id="{149B6D55-4680-4DC5-B665-330CCBA60EFE}" type="slidenum">
              <a:rPr lang="ru-RU" sz="1800" b="1" baseline="0" smtClean="0">
                <a:solidFill>
                  <a:schemeClr val="tx1"/>
                </a:solidFill>
                <a:latin typeface="Lato" panose="020F0502020204030203" pitchFamily="34" charset="0"/>
                <a:ea typeface="Lato" panose="020F0502020204030203" pitchFamily="34" charset="0"/>
                <a:cs typeface="Poppins SemiBold" panose="02000000000000000000" pitchFamily="2" charset="0"/>
              </a:rPr>
              <a:pPr algn="l"/>
              <a:t>‹#›</a:t>
            </a:fld>
            <a:endParaRPr lang="ru-RU" sz="1000" dirty="0">
              <a:solidFill>
                <a:srgbClr val="0000ED"/>
              </a:solidFill>
              <a:latin typeface="Lato" panose="020F0502020204030203" pitchFamily="34" charset="0"/>
              <a:ea typeface="Lato" panose="020F0502020204030203" pitchFamily="34" charset="0"/>
              <a:cs typeface="Lato" panose="020F0502020204030203" pitchFamily="34" charset="0"/>
            </a:endParaRPr>
          </a:p>
        </p:txBody>
      </p:sp>
      <p:cxnSp>
        <p:nvCxnSpPr>
          <p:cNvPr id="9" name="Прямая соединительная линия 8"/>
          <p:cNvCxnSpPr/>
          <p:nvPr userDrawn="1"/>
        </p:nvCxnSpPr>
        <p:spPr>
          <a:xfrm flipH="1">
            <a:off x="11547515" y="1717278"/>
            <a:ext cx="3416" cy="472239"/>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userDrawn="1"/>
        </p:nvSpPr>
        <p:spPr>
          <a:xfrm>
            <a:off x="6064723" y="225267"/>
            <a:ext cx="2144456" cy="215444"/>
          </a:xfrm>
          <a:prstGeom prst="rect">
            <a:avLst/>
          </a:prstGeom>
          <a:noFill/>
        </p:spPr>
        <p:txBody>
          <a:bodyPr wrap="square" rtlCol="0">
            <a:spAutoFit/>
          </a:bodyPr>
          <a:lstStyle/>
          <a:p>
            <a:pPr algn="r"/>
            <a:r>
              <a:rPr lang="en-US" sz="800" b="1" i="0" dirty="0">
                <a:solidFill>
                  <a:schemeClr val="tx1"/>
                </a:solidFill>
                <a:latin typeface="Poppins SemiBold" panose="02000000000000000000" pitchFamily="2" charset="0"/>
                <a:ea typeface="Karla" pitchFamily="2" charset="0"/>
                <a:cs typeface="Poppins SemiBold" panose="02000000000000000000" pitchFamily="2" charset="0"/>
              </a:rPr>
              <a:t>SLIDE SECTION</a:t>
            </a:r>
            <a:endParaRPr lang="ru-RU" sz="800" b="1" i="0" dirty="0">
              <a:solidFill>
                <a:schemeClr val="tx1"/>
              </a:solidFill>
              <a:ea typeface="Karla" pitchFamily="2" charset="0"/>
              <a:cs typeface="Poppins SemiBold" panose="02000000000000000000" pitchFamily="2" charset="0"/>
            </a:endParaRPr>
          </a:p>
        </p:txBody>
      </p:sp>
      <p:sp>
        <p:nvSpPr>
          <p:cNvPr id="11" name="TextBox 10"/>
          <p:cNvSpPr txBox="1"/>
          <p:nvPr userDrawn="1"/>
        </p:nvSpPr>
        <p:spPr>
          <a:xfrm>
            <a:off x="10994788" y="225267"/>
            <a:ext cx="2144456" cy="215444"/>
          </a:xfrm>
          <a:prstGeom prst="rect">
            <a:avLst/>
          </a:prstGeom>
          <a:noFill/>
        </p:spPr>
        <p:txBody>
          <a:bodyPr wrap="square" rtlCol="0">
            <a:spAutoFit/>
          </a:bodyPr>
          <a:lstStyle/>
          <a:p>
            <a:r>
              <a:rPr lang="en-US" sz="800" b="1" i="0" dirty="0">
                <a:solidFill>
                  <a:schemeClr val="tx1"/>
                </a:solidFill>
                <a:latin typeface="Poppins SemiBold" panose="02000000000000000000" pitchFamily="2" charset="0"/>
                <a:ea typeface="Karla" pitchFamily="2" charset="0"/>
                <a:cs typeface="Poppins SemiBold" panose="02000000000000000000" pitchFamily="2" charset="0"/>
              </a:rPr>
              <a:t>PIXEL</a:t>
            </a:r>
            <a:r>
              <a:rPr lang="en-US" sz="800" b="1" i="0" baseline="0" dirty="0">
                <a:solidFill>
                  <a:schemeClr val="tx1"/>
                </a:solidFill>
                <a:latin typeface="Poppins SemiBold" panose="02000000000000000000" pitchFamily="2" charset="0"/>
                <a:ea typeface="Karla" pitchFamily="2" charset="0"/>
                <a:cs typeface="Poppins SemiBold" panose="02000000000000000000" pitchFamily="2" charset="0"/>
              </a:rPr>
              <a:t> VISION</a:t>
            </a:r>
            <a:endParaRPr lang="ru-RU" sz="800" b="1" i="0" dirty="0">
              <a:solidFill>
                <a:schemeClr val="tx1"/>
              </a:solidFill>
              <a:ea typeface="Karla" pitchFamily="2" charset="0"/>
              <a:cs typeface="Poppins SemiBold" panose="02000000000000000000" pitchFamily="2" charset="0"/>
            </a:endParaRPr>
          </a:p>
        </p:txBody>
      </p:sp>
      <p:pic>
        <p:nvPicPr>
          <p:cNvPr id="12" name="Рисунок 11"/>
          <p:cNvPicPr>
            <a:picLocks noChangeAspect="1"/>
          </p:cNvPicPr>
          <p:nvPr userDrawn="1"/>
        </p:nvPicPr>
        <p:blipFill>
          <a:blip r:embed="rId2"/>
          <a:stretch>
            <a:fillRect/>
          </a:stretch>
        </p:blipFill>
        <p:spPr>
          <a:xfrm>
            <a:off x="10841742" y="225267"/>
            <a:ext cx="159022" cy="160799"/>
          </a:xfrm>
          <a:prstGeom prst="rect">
            <a:avLst/>
          </a:prstGeom>
        </p:spPr>
      </p:pic>
      <p:sp>
        <p:nvSpPr>
          <p:cNvPr id="13" name="Рисунок 10"/>
          <p:cNvSpPr>
            <a:spLocks noGrp="1"/>
          </p:cNvSpPr>
          <p:nvPr>
            <p:ph type="pic" sz="quarter" idx="11"/>
          </p:nvPr>
        </p:nvSpPr>
        <p:spPr>
          <a:xfrm>
            <a:off x="0" y="-11113"/>
            <a:ext cx="7455584" cy="6888163"/>
          </a:xfrm>
          <a:custGeom>
            <a:avLst/>
            <a:gdLst>
              <a:gd name="connsiteX0" fmla="*/ 0 w 7455584"/>
              <a:gd name="connsiteY0" fmla="*/ 0 h 6888163"/>
              <a:gd name="connsiteX1" fmla="*/ 7455584 w 7455584"/>
              <a:gd name="connsiteY1" fmla="*/ 0 h 6888163"/>
              <a:gd name="connsiteX2" fmla="*/ 7455584 w 7455584"/>
              <a:gd name="connsiteY2" fmla="*/ 6888163 h 6888163"/>
              <a:gd name="connsiteX3" fmla="*/ 0 w 7455584"/>
              <a:gd name="connsiteY3" fmla="*/ 6888163 h 6888163"/>
              <a:gd name="connsiteX4" fmla="*/ 0 w 7455584"/>
              <a:gd name="connsiteY4" fmla="*/ 0 h 6888163"/>
              <a:gd name="connsiteX0" fmla="*/ 0 w 7455584"/>
              <a:gd name="connsiteY0" fmla="*/ 0 h 6888163"/>
              <a:gd name="connsiteX1" fmla="*/ 4574161 w 7455584"/>
              <a:gd name="connsiteY1" fmla="*/ 0 h 6888163"/>
              <a:gd name="connsiteX2" fmla="*/ 7455584 w 7455584"/>
              <a:gd name="connsiteY2" fmla="*/ 6888163 h 6888163"/>
              <a:gd name="connsiteX3" fmla="*/ 0 w 7455584"/>
              <a:gd name="connsiteY3" fmla="*/ 6888163 h 6888163"/>
              <a:gd name="connsiteX4" fmla="*/ 0 w 7455584"/>
              <a:gd name="connsiteY4" fmla="*/ 0 h 68881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55584" h="6888163">
                <a:moveTo>
                  <a:pt x="0" y="0"/>
                </a:moveTo>
                <a:lnTo>
                  <a:pt x="4574161" y="0"/>
                </a:lnTo>
                <a:lnTo>
                  <a:pt x="7455584" y="6888163"/>
                </a:lnTo>
                <a:lnTo>
                  <a:pt x="0" y="6888163"/>
                </a:lnTo>
                <a:lnTo>
                  <a:pt x="0" y="0"/>
                </a:lnTo>
                <a:close/>
              </a:path>
            </a:pathLst>
          </a:custGeom>
        </p:spPr>
        <p:txBody>
          <a:bodyPr/>
          <a:lstStyle/>
          <a:p>
            <a:endParaRPr lang="ru-RU" dirty="0"/>
          </a:p>
        </p:txBody>
      </p:sp>
    </p:spTree>
    <p:extLst>
      <p:ext uri="{BB962C8B-B14F-4D97-AF65-F5344CB8AC3E}">
        <p14:creationId xmlns:p14="http://schemas.microsoft.com/office/powerpoint/2010/main" val="37931454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Пользовательский макет">
    <p:spTree>
      <p:nvGrpSpPr>
        <p:cNvPr id="1" name=""/>
        <p:cNvGrpSpPr/>
        <p:nvPr/>
      </p:nvGrpSpPr>
      <p:grpSpPr>
        <a:xfrm>
          <a:off x="0" y="0"/>
          <a:ext cx="0" cy="0"/>
          <a:chOff x="0" y="0"/>
          <a:chExt cx="0" cy="0"/>
        </a:xfrm>
      </p:grpSpPr>
      <p:sp>
        <p:nvSpPr>
          <p:cNvPr id="5" name="Рисунок 2"/>
          <p:cNvSpPr>
            <a:spLocks noGrp="1"/>
          </p:cNvSpPr>
          <p:nvPr>
            <p:ph type="pic" sz="quarter" idx="10"/>
          </p:nvPr>
        </p:nvSpPr>
        <p:spPr>
          <a:xfrm>
            <a:off x="7283472" y="1752598"/>
            <a:ext cx="2197768" cy="2197768"/>
          </a:xfrm>
          <a:prstGeom prst="ellipse">
            <a:avLst/>
          </a:prstGeom>
        </p:spPr>
        <p:txBody>
          <a:bodyPr/>
          <a:lstStyle/>
          <a:p>
            <a:endParaRPr lang="ru-RU" dirty="0"/>
          </a:p>
        </p:txBody>
      </p:sp>
      <p:sp>
        <p:nvSpPr>
          <p:cNvPr id="6" name="Рисунок 2"/>
          <p:cNvSpPr>
            <a:spLocks noGrp="1"/>
          </p:cNvSpPr>
          <p:nvPr>
            <p:ph type="pic" sz="quarter" idx="12"/>
          </p:nvPr>
        </p:nvSpPr>
        <p:spPr>
          <a:xfrm>
            <a:off x="2846826" y="1752598"/>
            <a:ext cx="2197768" cy="2197768"/>
          </a:xfrm>
          <a:prstGeom prst="ellipse">
            <a:avLst/>
          </a:prstGeom>
        </p:spPr>
        <p:txBody>
          <a:bodyPr/>
          <a:lstStyle/>
          <a:p>
            <a:endParaRPr lang="ru-RU" dirty="0"/>
          </a:p>
        </p:txBody>
      </p:sp>
      <p:sp>
        <p:nvSpPr>
          <p:cNvPr id="10" name="TextBox 9"/>
          <p:cNvSpPr txBox="1"/>
          <p:nvPr userDrawn="1"/>
        </p:nvSpPr>
        <p:spPr>
          <a:xfrm>
            <a:off x="5274300" y="6320641"/>
            <a:ext cx="1584088" cy="230832"/>
          </a:xfrm>
          <a:prstGeom prst="rect">
            <a:avLst/>
          </a:prstGeom>
          <a:noFill/>
        </p:spPr>
        <p:txBody>
          <a:bodyPr wrap="none" rtlCol="0">
            <a:spAutoFit/>
          </a:bodyPr>
          <a:lstStyle/>
          <a:p>
            <a:pPr algn="r"/>
            <a:r>
              <a:rPr lang="en-US" sz="900" b="0" i="0" dirty="0">
                <a:solidFill>
                  <a:schemeClr val="bg1">
                    <a:lumMod val="65000"/>
                  </a:schemeClr>
                </a:solidFill>
                <a:latin typeface="Poppins SemiBold" panose="02000000000000000000" pitchFamily="2" charset="0"/>
                <a:ea typeface="Lato" panose="020F0502020204030203" pitchFamily="34" charset="0"/>
                <a:cs typeface="Poppins SemiBold" panose="02000000000000000000" pitchFamily="2" charset="0"/>
              </a:rPr>
              <a:t>www.floraladdress.com</a:t>
            </a:r>
            <a:endParaRPr lang="ru-RU" sz="1000" b="0" i="0" dirty="0">
              <a:solidFill>
                <a:schemeClr val="bg1">
                  <a:lumMod val="65000"/>
                </a:schemeClr>
              </a:solidFill>
              <a:latin typeface="Lato" panose="020F0502020204030203" pitchFamily="34" charset="0"/>
              <a:ea typeface="Lato" panose="020F0502020204030203" pitchFamily="34" charset="0"/>
              <a:cs typeface="Poppins SemiBold" panose="02000000000000000000" pitchFamily="2" charset="0"/>
            </a:endParaRPr>
          </a:p>
        </p:txBody>
      </p:sp>
      <p:sp>
        <p:nvSpPr>
          <p:cNvPr id="11" name="TextBox 10"/>
          <p:cNvSpPr txBox="1"/>
          <p:nvPr userDrawn="1"/>
        </p:nvSpPr>
        <p:spPr>
          <a:xfrm>
            <a:off x="531011" y="225267"/>
            <a:ext cx="2144456" cy="215444"/>
          </a:xfrm>
          <a:prstGeom prst="rect">
            <a:avLst/>
          </a:prstGeom>
          <a:noFill/>
        </p:spPr>
        <p:txBody>
          <a:bodyPr wrap="square" rtlCol="0">
            <a:spAutoFit/>
          </a:bodyPr>
          <a:lstStyle/>
          <a:p>
            <a:r>
              <a:rPr lang="en-US" sz="800" b="1" i="0" dirty="0">
                <a:solidFill>
                  <a:schemeClr val="tx1"/>
                </a:solidFill>
                <a:latin typeface="Poppins SemiBold" panose="02000000000000000000" pitchFamily="2" charset="0"/>
                <a:ea typeface="Karla" pitchFamily="2" charset="0"/>
                <a:cs typeface="Poppins SemiBold" panose="02000000000000000000" pitchFamily="2" charset="0"/>
              </a:rPr>
              <a:t>PIXEL</a:t>
            </a:r>
            <a:r>
              <a:rPr lang="en-US" sz="800" b="1" i="0" baseline="0" dirty="0">
                <a:solidFill>
                  <a:schemeClr val="tx1"/>
                </a:solidFill>
                <a:latin typeface="Poppins SemiBold" panose="02000000000000000000" pitchFamily="2" charset="0"/>
                <a:ea typeface="Karla" pitchFamily="2" charset="0"/>
                <a:cs typeface="Poppins SemiBold" panose="02000000000000000000" pitchFamily="2" charset="0"/>
              </a:rPr>
              <a:t> VISION</a:t>
            </a:r>
            <a:endParaRPr lang="ru-RU" sz="800" b="1" i="0" dirty="0">
              <a:solidFill>
                <a:schemeClr val="tx1"/>
              </a:solidFill>
              <a:ea typeface="Karla" pitchFamily="2" charset="0"/>
              <a:cs typeface="Poppins SemiBold" panose="02000000000000000000" pitchFamily="2" charset="0"/>
            </a:endParaRPr>
          </a:p>
        </p:txBody>
      </p:sp>
      <p:pic>
        <p:nvPicPr>
          <p:cNvPr id="12" name="Рисунок 11"/>
          <p:cNvPicPr>
            <a:picLocks noChangeAspect="1"/>
          </p:cNvPicPr>
          <p:nvPr userDrawn="1"/>
        </p:nvPicPr>
        <p:blipFill>
          <a:blip r:embed="rId2"/>
          <a:stretch>
            <a:fillRect/>
          </a:stretch>
        </p:blipFill>
        <p:spPr>
          <a:xfrm>
            <a:off x="377965" y="225267"/>
            <a:ext cx="159022" cy="160799"/>
          </a:xfrm>
          <a:prstGeom prst="rect">
            <a:avLst/>
          </a:prstGeom>
        </p:spPr>
      </p:pic>
      <p:sp>
        <p:nvSpPr>
          <p:cNvPr id="13" name="TextBox 12"/>
          <p:cNvSpPr txBox="1"/>
          <p:nvPr userDrawn="1"/>
        </p:nvSpPr>
        <p:spPr>
          <a:xfrm>
            <a:off x="9818122" y="225267"/>
            <a:ext cx="2144456" cy="215444"/>
          </a:xfrm>
          <a:prstGeom prst="rect">
            <a:avLst/>
          </a:prstGeom>
          <a:noFill/>
        </p:spPr>
        <p:txBody>
          <a:bodyPr wrap="square" rtlCol="0">
            <a:spAutoFit/>
          </a:bodyPr>
          <a:lstStyle/>
          <a:p>
            <a:pPr algn="r"/>
            <a:r>
              <a:rPr lang="en-US" sz="800" b="1" i="0" dirty="0">
                <a:solidFill>
                  <a:schemeClr val="tx1"/>
                </a:solidFill>
                <a:latin typeface="Poppins SemiBold" panose="02000000000000000000" pitchFamily="2" charset="0"/>
                <a:ea typeface="Karla" pitchFamily="2" charset="0"/>
                <a:cs typeface="Poppins SemiBold" panose="02000000000000000000" pitchFamily="2" charset="0"/>
              </a:rPr>
              <a:t>SLIDE SECTION</a:t>
            </a:r>
            <a:endParaRPr lang="ru-RU" sz="800" b="1" i="0" dirty="0">
              <a:solidFill>
                <a:schemeClr val="tx1"/>
              </a:solidFill>
              <a:ea typeface="Karla" pitchFamily="2" charset="0"/>
              <a:cs typeface="Poppins SemiBold" panose="02000000000000000000" pitchFamily="2" charset="0"/>
            </a:endParaRPr>
          </a:p>
        </p:txBody>
      </p:sp>
      <p:sp>
        <p:nvSpPr>
          <p:cNvPr id="14" name="Рисунок 2"/>
          <p:cNvSpPr>
            <a:spLocks noGrp="1"/>
          </p:cNvSpPr>
          <p:nvPr>
            <p:ph type="pic" sz="quarter" idx="11"/>
          </p:nvPr>
        </p:nvSpPr>
        <p:spPr>
          <a:xfrm>
            <a:off x="4503174" y="1010888"/>
            <a:ext cx="3232012" cy="3232012"/>
          </a:xfrm>
          <a:prstGeom prst="ellipse">
            <a:avLst/>
          </a:prstGeom>
        </p:spPr>
        <p:txBody>
          <a:bodyPr/>
          <a:lstStyle/>
          <a:p>
            <a:endParaRPr lang="ru-RU" dirty="0"/>
          </a:p>
        </p:txBody>
      </p:sp>
    </p:spTree>
    <p:extLst>
      <p:ext uri="{BB962C8B-B14F-4D97-AF65-F5344CB8AC3E}">
        <p14:creationId xmlns:p14="http://schemas.microsoft.com/office/powerpoint/2010/main" val="18000008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8_Пользовательский макет">
    <p:spTree>
      <p:nvGrpSpPr>
        <p:cNvPr id="1" name=""/>
        <p:cNvGrpSpPr/>
        <p:nvPr/>
      </p:nvGrpSpPr>
      <p:grpSpPr>
        <a:xfrm>
          <a:off x="0" y="0"/>
          <a:ext cx="0" cy="0"/>
          <a:chOff x="0" y="0"/>
          <a:chExt cx="0" cy="0"/>
        </a:xfrm>
      </p:grpSpPr>
      <p:sp>
        <p:nvSpPr>
          <p:cNvPr id="3" name="Рисунок 2"/>
          <p:cNvSpPr>
            <a:spLocks noGrp="1"/>
          </p:cNvSpPr>
          <p:nvPr>
            <p:ph type="pic" sz="quarter" idx="10"/>
          </p:nvPr>
        </p:nvSpPr>
        <p:spPr>
          <a:xfrm>
            <a:off x="0" y="1716507"/>
            <a:ext cx="12192000" cy="1856872"/>
          </a:xfrm>
        </p:spPr>
        <p:txBody>
          <a:bodyPr/>
          <a:lstStyle/>
          <a:p>
            <a:endParaRPr lang="ru-RU" dirty="0"/>
          </a:p>
        </p:txBody>
      </p:sp>
      <p:sp>
        <p:nvSpPr>
          <p:cNvPr id="4" name="Прямоугольник 3"/>
          <p:cNvSpPr/>
          <p:nvPr userDrawn="1"/>
        </p:nvSpPr>
        <p:spPr>
          <a:xfrm>
            <a:off x="0" y="0"/>
            <a:ext cx="12192000" cy="171650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dirty="0"/>
          </a:p>
        </p:txBody>
      </p:sp>
      <p:sp>
        <p:nvSpPr>
          <p:cNvPr id="19" name="TextBox 18"/>
          <p:cNvSpPr txBox="1"/>
          <p:nvPr userDrawn="1"/>
        </p:nvSpPr>
        <p:spPr>
          <a:xfrm>
            <a:off x="363308" y="6473041"/>
            <a:ext cx="1584088" cy="230832"/>
          </a:xfrm>
          <a:prstGeom prst="rect">
            <a:avLst/>
          </a:prstGeom>
          <a:noFill/>
        </p:spPr>
        <p:txBody>
          <a:bodyPr wrap="none" rtlCol="0">
            <a:spAutoFit/>
          </a:bodyPr>
          <a:lstStyle/>
          <a:p>
            <a:pPr algn="r"/>
            <a:r>
              <a:rPr lang="en-US" sz="900" b="0" i="0" dirty="0">
                <a:solidFill>
                  <a:schemeClr val="bg1"/>
                </a:solidFill>
                <a:latin typeface="Poppins SemiBold" panose="02000000000000000000" pitchFamily="2" charset="0"/>
                <a:ea typeface="Lato" panose="020F0502020204030203" pitchFamily="34" charset="0"/>
                <a:cs typeface="Poppins SemiBold" panose="02000000000000000000" pitchFamily="2" charset="0"/>
              </a:rPr>
              <a:t>www.floraladdress.com</a:t>
            </a:r>
            <a:endParaRPr lang="ru-RU" sz="1000" b="0" i="0" dirty="0">
              <a:solidFill>
                <a:schemeClr val="bg1"/>
              </a:solidFill>
              <a:latin typeface="Lato" panose="020F0502020204030203" pitchFamily="34" charset="0"/>
              <a:ea typeface="Lato" panose="020F0502020204030203" pitchFamily="34" charset="0"/>
              <a:cs typeface="Poppins SemiBold" panose="02000000000000000000" pitchFamily="2" charset="0"/>
            </a:endParaRPr>
          </a:p>
        </p:txBody>
      </p:sp>
    </p:spTree>
    <p:extLst>
      <p:ext uri="{BB962C8B-B14F-4D97-AF65-F5344CB8AC3E}">
        <p14:creationId xmlns:p14="http://schemas.microsoft.com/office/powerpoint/2010/main" val="14499822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8_Пользовательский макет">
    <p:spTree>
      <p:nvGrpSpPr>
        <p:cNvPr id="1" name=""/>
        <p:cNvGrpSpPr/>
        <p:nvPr/>
      </p:nvGrpSpPr>
      <p:grpSpPr>
        <a:xfrm>
          <a:off x="0" y="0"/>
          <a:ext cx="0" cy="0"/>
          <a:chOff x="0" y="0"/>
          <a:chExt cx="0" cy="0"/>
        </a:xfrm>
      </p:grpSpPr>
      <p:sp>
        <p:nvSpPr>
          <p:cNvPr id="7" name="Рисунок 6"/>
          <p:cNvSpPr>
            <a:spLocks noGrp="1"/>
          </p:cNvSpPr>
          <p:nvPr>
            <p:ph type="pic" sz="quarter" idx="10"/>
          </p:nvPr>
        </p:nvSpPr>
        <p:spPr>
          <a:xfrm>
            <a:off x="1" y="0"/>
            <a:ext cx="6095999" cy="6858000"/>
          </a:xfrm>
        </p:spPr>
        <p:txBody>
          <a:bodyPr/>
          <a:lstStyle/>
          <a:p>
            <a:endParaRPr lang="ru-RU" dirty="0"/>
          </a:p>
        </p:txBody>
      </p:sp>
      <p:sp>
        <p:nvSpPr>
          <p:cNvPr id="8" name="Рисунок 6"/>
          <p:cNvSpPr>
            <a:spLocks noGrp="1"/>
          </p:cNvSpPr>
          <p:nvPr>
            <p:ph type="pic" sz="quarter" idx="11"/>
          </p:nvPr>
        </p:nvSpPr>
        <p:spPr>
          <a:xfrm>
            <a:off x="6096002" y="0"/>
            <a:ext cx="6095998" cy="6858000"/>
          </a:xfrm>
        </p:spPr>
        <p:txBody>
          <a:bodyPr/>
          <a:lstStyle/>
          <a:p>
            <a:endParaRPr lang="ru-RU" dirty="0"/>
          </a:p>
        </p:txBody>
      </p:sp>
    </p:spTree>
    <p:extLst>
      <p:ext uri="{BB962C8B-B14F-4D97-AF65-F5344CB8AC3E}">
        <p14:creationId xmlns:p14="http://schemas.microsoft.com/office/powerpoint/2010/main" val="328362473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9_Пользовательский макет">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74759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6_Пользовательский макет">
    <p:spTree>
      <p:nvGrpSpPr>
        <p:cNvPr id="1" name=""/>
        <p:cNvGrpSpPr/>
        <p:nvPr/>
      </p:nvGrpSpPr>
      <p:grpSpPr>
        <a:xfrm>
          <a:off x="0" y="0"/>
          <a:ext cx="0" cy="0"/>
          <a:chOff x="0" y="0"/>
          <a:chExt cx="0" cy="0"/>
        </a:xfrm>
      </p:grpSpPr>
      <p:sp>
        <p:nvSpPr>
          <p:cNvPr id="7" name="Рисунок 6"/>
          <p:cNvSpPr>
            <a:spLocks noGrp="1"/>
          </p:cNvSpPr>
          <p:nvPr>
            <p:ph type="pic" sz="quarter" idx="10"/>
          </p:nvPr>
        </p:nvSpPr>
        <p:spPr>
          <a:xfrm>
            <a:off x="3423683" y="2870791"/>
            <a:ext cx="3610625" cy="2094614"/>
          </a:xfrm>
          <a:prstGeom prst="rect">
            <a:avLst/>
          </a:prstGeom>
        </p:spPr>
        <p:txBody>
          <a:bodyPr/>
          <a:lstStyle/>
          <a:p>
            <a:endParaRPr lang="ru-RU" dirty="0"/>
          </a:p>
        </p:txBody>
      </p:sp>
      <p:sp>
        <p:nvSpPr>
          <p:cNvPr id="12" name="Рисунок 11"/>
          <p:cNvSpPr>
            <a:spLocks noGrp="1"/>
          </p:cNvSpPr>
          <p:nvPr>
            <p:ph type="pic" sz="quarter" idx="11"/>
          </p:nvPr>
        </p:nvSpPr>
        <p:spPr>
          <a:xfrm>
            <a:off x="6161038" y="0"/>
            <a:ext cx="6030962" cy="6857999"/>
          </a:xfrm>
          <a:prstGeom prst="rect">
            <a:avLst/>
          </a:prstGeom>
        </p:spPr>
        <p:txBody>
          <a:bodyPr/>
          <a:lstStyle/>
          <a:p>
            <a:endParaRPr lang="ru-RU" dirty="0"/>
          </a:p>
        </p:txBody>
      </p:sp>
      <p:sp>
        <p:nvSpPr>
          <p:cNvPr id="11" name="TextBox 10"/>
          <p:cNvSpPr txBox="1"/>
          <p:nvPr userDrawn="1"/>
        </p:nvSpPr>
        <p:spPr>
          <a:xfrm>
            <a:off x="531011" y="225267"/>
            <a:ext cx="2144456" cy="215444"/>
          </a:xfrm>
          <a:prstGeom prst="rect">
            <a:avLst/>
          </a:prstGeom>
          <a:noFill/>
        </p:spPr>
        <p:txBody>
          <a:bodyPr wrap="square" rtlCol="0">
            <a:spAutoFit/>
          </a:bodyPr>
          <a:lstStyle/>
          <a:p>
            <a:r>
              <a:rPr lang="en-US" sz="800" b="1" i="0" dirty="0">
                <a:solidFill>
                  <a:schemeClr val="tx1"/>
                </a:solidFill>
                <a:latin typeface="Poppins SemiBold" panose="02000000000000000000" pitchFamily="2" charset="0"/>
                <a:ea typeface="Karla" pitchFamily="2" charset="0"/>
                <a:cs typeface="Poppins SemiBold" panose="02000000000000000000" pitchFamily="2" charset="0"/>
              </a:rPr>
              <a:t>PIXEL</a:t>
            </a:r>
            <a:r>
              <a:rPr lang="en-US" sz="800" b="1" i="0" baseline="0" dirty="0">
                <a:solidFill>
                  <a:schemeClr val="tx1"/>
                </a:solidFill>
                <a:latin typeface="Poppins SemiBold" panose="02000000000000000000" pitchFamily="2" charset="0"/>
                <a:ea typeface="Karla" pitchFamily="2" charset="0"/>
                <a:cs typeface="Poppins SemiBold" panose="02000000000000000000" pitchFamily="2" charset="0"/>
              </a:rPr>
              <a:t> VISION</a:t>
            </a:r>
            <a:endParaRPr lang="ru-RU" sz="800" b="1" i="0" dirty="0">
              <a:solidFill>
                <a:schemeClr val="tx1"/>
              </a:solidFill>
              <a:ea typeface="Karla" pitchFamily="2" charset="0"/>
              <a:cs typeface="Poppins SemiBold" panose="02000000000000000000" pitchFamily="2" charset="0"/>
            </a:endParaRPr>
          </a:p>
        </p:txBody>
      </p:sp>
      <p:pic>
        <p:nvPicPr>
          <p:cNvPr id="14" name="Рисунок 13"/>
          <p:cNvPicPr>
            <a:picLocks noChangeAspect="1"/>
          </p:cNvPicPr>
          <p:nvPr userDrawn="1"/>
        </p:nvPicPr>
        <p:blipFill>
          <a:blip r:embed="rId2"/>
          <a:stretch>
            <a:fillRect/>
          </a:stretch>
        </p:blipFill>
        <p:spPr>
          <a:xfrm>
            <a:off x="377965" y="225267"/>
            <a:ext cx="159022" cy="160799"/>
          </a:xfrm>
          <a:prstGeom prst="rect">
            <a:avLst/>
          </a:prstGeom>
        </p:spPr>
      </p:pic>
      <p:sp>
        <p:nvSpPr>
          <p:cNvPr id="15" name="TextBox 14"/>
          <p:cNvSpPr txBox="1"/>
          <p:nvPr userDrawn="1"/>
        </p:nvSpPr>
        <p:spPr>
          <a:xfrm>
            <a:off x="210908" y="6320641"/>
            <a:ext cx="1584088" cy="230832"/>
          </a:xfrm>
          <a:prstGeom prst="rect">
            <a:avLst/>
          </a:prstGeom>
          <a:noFill/>
        </p:spPr>
        <p:txBody>
          <a:bodyPr wrap="none" rtlCol="0">
            <a:spAutoFit/>
          </a:bodyPr>
          <a:lstStyle/>
          <a:p>
            <a:pPr algn="r"/>
            <a:r>
              <a:rPr lang="en-US" sz="900" b="0" i="0" dirty="0">
                <a:solidFill>
                  <a:schemeClr val="bg1">
                    <a:lumMod val="65000"/>
                  </a:schemeClr>
                </a:solidFill>
                <a:latin typeface="Poppins SemiBold" panose="02000000000000000000" pitchFamily="2" charset="0"/>
                <a:ea typeface="Lato" panose="020F0502020204030203" pitchFamily="34" charset="0"/>
                <a:cs typeface="Poppins SemiBold" panose="02000000000000000000" pitchFamily="2" charset="0"/>
              </a:rPr>
              <a:t>www.floraladdress.com</a:t>
            </a:r>
            <a:endParaRPr lang="ru-RU" sz="1000" b="0" i="0" dirty="0">
              <a:solidFill>
                <a:schemeClr val="bg1">
                  <a:lumMod val="65000"/>
                </a:schemeClr>
              </a:solidFill>
              <a:latin typeface="Lato" panose="020F0502020204030203" pitchFamily="34" charset="0"/>
              <a:ea typeface="Lato" panose="020F0502020204030203" pitchFamily="34" charset="0"/>
              <a:cs typeface="Poppins SemiBold" panose="02000000000000000000" pitchFamily="2" charset="0"/>
            </a:endParaRPr>
          </a:p>
        </p:txBody>
      </p:sp>
      <p:sp>
        <p:nvSpPr>
          <p:cNvPr id="16" name="TextBox 15"/>
          <p:cNvSpPr txBox="1"/>
          <p:nvPr userDrawn="1"/>
        </p:nvSpPr>
        <p:spPr>
          <a:xfrm>
            <a:off x="2242850" y="225267"/>
            <a:ext cx="2144456" cy="215444"/>
          </a:xfrm>
          <a:prstGeom prst="rect">
            <a:avLst/>
          </a:prstGeom>
          <a:noFill/>
        </p:spPr>
        <p:txBody>
          <a:bodyPr wrap="square" rtlCol="0">
            <a:spAutoFit/>
          </a:bodyPr>
          <a:lstStyle/>
          <a:p>
            <a:pPr algn="r"/>
            <a:r>
              <a:rPr lang="en-US" sz="800" b="1" i="0" dirty="0">
                <a:solidFill>
                  <a:schemeClr val="tx1"/>
                </a:solidFill>
                <a:latin typeface="Poppins SemiBold" panose="02000000000000000000" pitchFamily="2" charset="0"/>
                <a:ea typeface="Karla" pitchFamily="2" charset="0"/>
                <a:cs typeface="Poppins SemiBold" panose="02000000000000000000" pitchFamily="2" charset="0"/>
              </a:rPr>
              <a:t>SLIDE SECTION</a:t>
            </a:r>
            <a:endParaRPr lang="ru-RU" sz="800" b="1" i="0" dirty="0">
              <a:solidFill>
                <a:schemeClr val="tx1"/>
              </a:solidFill>
              <a:ea typeface="Karla" pitchFamily="2" charset="0"/>
              <a:cs typeface="Poppins SemiBold" panose="02000000000000000000" pitchFamily="2" charset="0"/>
            </a:endParaRPr>
          </a:p>
        </p:txBody>
      </p:sp>
    </p:spTree>
    <p:extLst>
      <p:ext uri="{BB962C8B-B14F-4D97-AF65-F5344CB8AC3E}">
        <p14:creationId xmlns:p14="http://schemas.microsoft.com/office/powerpoint/2010/main" val="23985123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4_Пользовательский макет">
    <p:spTree>
      <p:nvGrpSpPr>
        <p:cNvPr id="1" name=""/>
        <p:cNvGrpSpPr/>
        <p:nvPr/>
      </p:nvGrpSpPr>
      <p:grpSpPr>
        <a:xfrm>
          <a:off x="0" y="0"/>
          <a:ext cx="0" cy="0"/>
          <a:chOff x="0" y="0"/>
          <a:chExt cx="0" cy="0"/>
        </a:xfrm>
      </p:grpSpPr>
      <p:sp>
        <p:nvSpPr>
          <p:cNvPr id="8" name="Рисунок 6"/>
          <p:cNvSpPr>
            <a:spLocks noGrp="1"/>
          </p:cNvSpPr>
          <p:nvPr>
            <p:ph type="pic" sz="quarter" idx="10"/>
          </p:nvPr>
        </p:nvSpPr>
        <p:spPr>
          <a:xfrm>
            <a:off x="4928719" y="2721933"/>
            <a:ext cx="3610625" cy="2094614"/>
          </a:xfrm>
          <a:prstGeom prst="rect">
            <a:avLst/>
          </a:prstGeom>
        </p:spPr>
        <p:txBody>
          <a:bodyPr/>
          <a:lstStyle/>
          <a:p>
            <a:endParaRPr lang="ru-RU" dirty="0"/>
          </a:p>
        </p:txBody>
      </p:sp>
      <p:sp>
        <p:nvSpPr>
          <p:cNvPr id="14" name="Рисунок 11"/>
          <p:cNvSpPr>
            <a:spLocks noGrp="1"/>
          </p:cNvSpPr>
          <p:nvPr>
            <p:ph type="pic" sz="quarter" idx="11"/>
          </p:nvPr>
        </p:nvSpPr>
        <p:spPr>
          <a:xfrm>
            <a:off x="0" y="0"/>
            <a:ext cx="6030962" cy="6857999"/>
          </a:xfrm>
          <a:prstGeom prst="rect">
            <a:avLst/>
          </a:prstGeom>
        </p:spPr>
        <p:txBody>
          <a:bodyPr/>
          <a:lstStyle/>
          <a:p>
            <a:endParaRPr lang="ru-RU" dirty="0"/>
          </a:p>
        </p:txBody>
      </p:sp>
      <p:sp>
        <p:nvSpPr>
          <p:cNvPr id="15" name="TextBox 14"/>
          <p:cNvSpPr txBox="1"/>
          <p:nvPr userDrawn="1"/>
        </p:nvSpPr>
        <p:spPr>
          <a:xfrm>
            <a:off x="10378490" y="6320641"/>
            <a:ext cx="1584088" cy="230832"/>
          </a:xfrm>
          <a:prstGeom prst="rect">
            <a:avLst/>
          </a:prstGeom>
          <a:noFill/>
        </p:spPr>
        <p:txBody>
          <a:bodyPr wrap="none" rtlCol="0">
            <a:spAutoFit/>
          </a:bodyPr>
          <a:lstStyle/>
          <a:p>
            <a:pPr algn="r"/>
            <a:r>
              <a:rPr lang="en-US" sz="900" b="0" i="0" dirty="0">
                <a:solidFill>
                  <a:schemeClr val="bg1">
                    <a:lumMod val="65000"/>
                  </a:schemeClr>
                </a:solidFill>
                <a:latin typeface="Poppins SemiBold" panose="02000000000000000000" pitchFamily="2" charset="0"/>
                <a:ea typeface="Lato" panose="020F0502020204030203" pitchFamily="34" charset="0"/>
                <a:cs typeface="Poppins SemiBold" panose="02000000000000000000" pitchFamily="2" charset="0"/>
              </a:rPr>
              <a:t>www.floraladdress.com</a:t>
            </a:r>
            <a:endParaRPr lang="ru-RU" sz="1000" b="0" i="0" dirty="0">
              <a:solidFill>
                <a:schemeClr val="bg1">
                  <a:lumMod val="65000"/>
                </a:schemeClr>
              </a:solidFill>
              <a:latin typeface="Lato" panose="020F0502020204030203" pitchFamily="34" charset="0"/>
              <a:ea typeface="Lato" panose="020F0502020204030203" pitchFamily="34" charset="0"/>
              <a:cs typeface="Poppins SemiBold" panose="02000000000000000000" pitchFamily="2" charset="0"/>
            </a:endParaRPr>
          </a:p>
        </p:txBody>
      </p:sp>
      <p:sp>
        <p:nvSpPr>
          <p:cNvPr id="16" name="Прямоугольник 15"/>
          <p:cNvSpPr/>
          <p:nvPr userDrawn="1"/>
        </p:nvSpPr>
        <p:spPr>
          <a:xfrm>
            <a:off x="11323951" y="1180287"/>
            <a:ext cx="453970" cy="369332"/>
          </a:xfrm>
          <a:prstGeom prst="rect">
            <a:avLst/>
          </a:prstGeom>
        </p:spPr>
        <p:txBody>
          <a:bodyPr wrap="none">
            <a:spAutoFit/>
          </a:bodyPr>
          <a:lstStyle/>
          <a:p>
            <a:pPr algn="l"/>
            <a:fld id="{149B6D55-4680-4DC5-B665-330CCBA60EFE}" type="slidenum">
              <a:rPr lang="ru-RU" sz="1800" b="1" baseline="0" smtClean="0">
                <a:solidFill>
                  <a:schemeClr val="tx1"/>
                </a:solidFill>
                <a:latin typeface="Lato" panose="020F0502020204030203" pitchFamily="34" charset="0"/>
                <a:ea typeface="Lato" panose="020F0502020204030203" pitchFamily="34" charset="0"/>
                <a:cs typeface="Poppins SemiBold" panose="02000000000000000000" pitchFamily="2" charset="0"/>
              </a:rPr>
              <a:pPr algn="l"/>
              <a:t>‹#›</a:t>
            </a:fld>
            <a:endParaRPr lang="ru-RU" sz="1000" dirty="0">
              <a:solidFill>
                <a:srgbClr val="0000ED"/>
              </a:solidFill>
              <a:latin typeface="Lato" panose="020F0502020204030203" pitchFamily="34" charset="0"/>
              <a:ea typeface="Lato" panose="020F0502020204030203" pitchFamily="34" charset="0"/>
              <a:cs typeface="Lato" panose="020F0502020204030203" pitchFamily="34" charset="0"/>
            </a:endParaRPr>
          </a:p>
        </p:txBody>
      </p:sp>
      <p:cxnSp>
        <p:nvCxnSpPr>
          <p:cNvPr id="17" name="Прямая соединительная линия 16"/>
          <p:cNvCxnSpPr/>
          <p:nvPr userDrawn="1"/>
        </p:nvCxnSpPr>
        <p:spPr>
          <a:xfrm flipH="1">
            <a:off x="11547515" y="1717278"/>
            <a:ext cx="3416" cy="472239"/>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userDrawn="1"/>
        </p:nvSpPr>
        <p:spPr>
          <a:xfrm>
            <a:off x="10994788" y="225267"/>
            <a:ext cx="2144456" cy="215444"/>
          </a:xfrm>
          <a:prstGeom prst="rect">
            <a:avLst/>
          </a:prstGeom>
          <a:noFill/>
        </p:spPr>
        <p:txBody>
          <a:bodyPr wrap="square" rtlCol="0">
            <a:spAutoFit/>
          </a:bodyPr>
          <a:lstStyle/>
          <a:p>
            <a:r>
              <a:rPr lang="en-US" sz="800" b="1" i="0" dirty="0">
                <a:solidFill>
                  <a:schemeClr val="tx1"/>
                </a:solidFill>
                <a:latin typeface="Poppins SemiBold" panose="02000000000000000000" pitchFamily="2" charset="0"/>
                <a:ea typeface="Karla" pitchFamily="2" charset="0"/>
                <a:cs typeface="Poppins SemiBold" panose="02000000000000000000" pitchFamily="2" charset="0"/>
              </a:rPr>
              <a:t>PIXEL</a:t>
            </a:r>
            <a:r>
              <a:rPr lang="en-US" sz="800" b="1" i="0" baseline="0" dirty="0">
                <a:solidFill>
                  <a:schemeClr val="tx1"/>
                </a:solidFill>
                <a:latin typeface="Poppins SemiBold" panose="02000000000000000000" pitchFamily="2" charset="0"/>
                <a:ea typeface="Karla" pitchFamily="2" charset="0"/>
                <a:cs typeface="Poppins SemiBold" panose="02000000000000000000" pitchFamily="2" charset="0"/>
              </a:rPr>
              <a:t> VISION</a:t>
            </a:r>
            <a:endParaRPr lang="ru-RU" sz="800" b="1" i="0" dirty="0">
              <a:solidFill>
                <a:schemeClr val="tx1"/>
              </a:solidFill>
              <a:ea typeface="Karla" pitchFamily="2" charset="0"/>
              <a:cs typeface="Poppins SemiBold" panose="02000000000000000000" pitchFamily="2" charset="0"/>
            </a:endParaRPr>
          </a:p>
        </p:txBody>
      </p:sp>
      <p:pic>
        <p:nvPicPr>
          <p:cNvPr id="19" name="Рисунок 18"/>
          <p:cNvPicPr>
            <a:picLocks noChangeAspect="1"/>
          </p:cNvPicPr>
          <p:nvPr userDrawn="1"/>
        </p:nvPicPr>
        <p:blipFill>
          <a:blip r:embed="rId2"/>
          <a:stretch>
            <a:fillRect/>
          </a:stretch>
        </p:blipFill>
        <p:spPr>
          <a:xfrm>
            <a:off x="10841742" y="225267"/>
            <a:ext cx="159022" cy="160799"/>
          </a:xfrm>
          <a:prstGeom prst="rect">
            <a:avLst/>
          </a:prstGeom>
        </p:spPr>
      </p:pic>
      <p:sp>
        <p:nvSpPr>
          <p:cNvPr id="20" name="TextBox 19"/>
          <p:cNvSpPr txBox="1"/>
          <p:nvPr userDrawn="1"/>
        </p:nvSpPr>
        <p:spPr>
          <a:xfrm>
            <a:off x="6857380" y="225267"/>
            <a:ext cx="2144456" cy="215444"/>
          </a:xfrm>
          <a:prstGeom prst="rect">
            <a:avLst/>
          </a:prstGeom>
          <a:noFill/>
        </p:spPr>
        <p:txBody>
          <a:bodyPr wrap="square" rtlCol="0">
            <a:spAutoFit/>
          </a:bodyPr>
          <a:lstStyle/>
          <a:p>
            <a:pPr algn="r"/>
            <a:r>
              <a:rPr lang="en-US" sz="800" b="1" i="0" dirty="0">
                <a:solidFill>
                  <a:schemeClr val="tx1"/>
                </a:solidFill>
                <a:latin typeface="Poppins SemiBold" panose="02000000000000000000" pitchFamily="2" charset="0"/>
                <a:ea typeface="Karla" pitchFamily="2" charset="0"/>
                <a:cs typeface="Poppins SemiBold" panose="02000000000000000000" pitchFamily="2" charset="0"/>
              </a:rPr>
              <a:t>SLIDE SECTION</a:t>
            </a:r>
            <a:endParaRPr lang="ru-RU" sz="800" b="1" i="0" dirty="0">
              <a:solidFill>
                <a:schemeClr val="tx1"/>
              </a:solidFill>
              <a:ea typeface="Karla" pitchFamily="2" charset="0"/>
              <a:cs typeface="Poppins SemiBold" panose="02000000000000000000" pitchFamily="2" charset="0"/>
            </a:endParaRPr>
          </a:p>
        </p:txBody>
      </p:sp>
    </p:spTree>
    <p:extLst>
      <p:ext uri="{BB962C8B-B14F-4D97-AF65-F5344CB8AC3E}">
        <p14:creationId xmlns:p14="http://schemas.microsoft.com/office/powerpoint/2010/main" val="20476344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8_Пользовательский макет">
    <p:spTree>
      <p:nvGrpSpPr>
        <p:cNvPr id="1" name=""/>
        <p:cNvGrpSpPr/>
        <p:nvPr/>
      </p:nvGrpSpPr>
      <p:grpSpPr>
        <a:xfrm>
          <a:off x="0" y="0"/>
          <a:ext cx="0" cy="0"/>
          <a:chOff x="0" y="0"/>
          <a:chExt cx="0" cy="0"/>
        </a:xfrm>
      </p:grpSpPr>
      <p:sp>
        <p:nvSpPr>
          <p:cNvPr id="10" name="Рисунок 9"/>
          <p:cNvSpPr>
            <a:spLocks noGrp="1"/>
          </p:cNvSpPr>
          <p:nvPr>
            <p:ph type="pic" sz="quarter" idx="10"/>
          </p:nvPr>
        </p:nvSpPr>
        <p:spPr>
          <a:xfrm>
            <a:off x="6112040" y="0"/>
            <a:ext cx="3116182" cy="2751895"/>
          </a:xfrm>
          <a:prstGeom prst="rect">
            <a:avLst/>
          </a:prstGeom>
        </p:spPr>
        <p:txBody>
          <a:bodyPr/>
          <a:lstStyle/>
          <a:p>
            <a:endParaRPr lang="ru-RU" dirty="0"/>
          </a:p>
        </p:txBody>
      </p:sp>
      <p:sp>
        <p:nvSpPr>
          <p:cNvPr id="12" name="Рисунок 11"/>
          <p:cNvSpPr>
            <a:spLocks noGrp="1"/>
          </p:cNvSpPr>
          <p:nvPr>
            <p:ph type="pic" sz="quarter" idx="11"/>
          </p:nvPr>
        </p:nvSpPr>
        <p:spPr>
          <a:xfrm>
            <a:off x="0" y="4174958"/>
            <a:ext cx="6112039" cy="2683041"/>
          </a:xfrm>
          <a:prstGeom prst="rect">
            <a:avLst/>
          </a:prstGeom>
        </p:spPr>
        <p:txBody>
          <a:bodyPr/>
          <a:lstStyle/>
          <a:p>
            <a:endParaRPr lang="ru-RU" dirty="0"/>
          </a:p>
        </p:txBody>
      </p:sp>
      <p:sp>
        <p:nvSpPr>
          <p:cNvPr id="11" name="Рисунок 9"/>
          <p:cNvSpPr>
            <a:spLocks noGrp="1"/>
          </p:cNvSpPr>
          <p:nvPr>
            <p:ph type="pic" sz="quarter" idx="12"/>
          </p:nvPr>
        </p:nvSpPr>
        <p:spPr>
          <a:xfrm>
            <a:off x="9218696" y="-1"/>
            <a:ext cx="2973303" cy="2751895"/>
          </a:xfrm>
          <a:prstGeom prst="rect">
            <a:avLst/>
          </a:prstGeom>
        </p:spPr>
        <p:txBody>
          <a:bodyPr/>
          <a:lstStyle/>
          <a:p>
            <a:endParaRPr lang="ru-RU" dirty="0"/>
          </a:p>
        </p:txBody>
      </p:sp>
      <p:sp>
        <p:nvSpPr>
          <p:cNvPr id="15" name="Рисунок 9"/>
          <p:cNvSpPr>
            <a:spLocks noGrp="1"/>
          </p:cNvSpPr>
          <p:nvPr>
            <p:ph type="pic" sz="quarter" idx="13"/>
          </p:nvPr>
        </p:nvSpPr>
        <p:spPr>
          <a:xfrm>
            <a:off x="6112040" y="2751898"/>
            <a:ext cx="3116182" cy="1423059"/>
          </a:xfrm>
          <a:prstGeom prst="rect">
            <a:avLst/>
          </a:prstGeom>
        </p:spPr>
        <p:txBody>
          <a:bodyPr/>
          <a:lstStyle/>
          <a:p>
            <a:endParaRPr lang="ru-RU" dirty="0"/>
          </a:p>
        </p:txBody>
      </p:sp>
      <p:sp>
        <p:nvSpPr>
          <p:cNvPr id="16" name="Рисунок 9"/>
          <p:cNvSpPr>
            <a:spLocks noGrp="1"/>
          </p:cNvSpPr>
          <p:nvPr>
            <p:ph type="pic" sz="quarter" idx="14"/>
          </p:nvPr>
        </p:nvSpPr>
        <p:spPr>
          <a:xfrm>
            <a:off x="9228222" y="2751897"/>
            <a:ext cx="2963778" cy="4106102"/>
          </a:xfrm>
          <a:prstGeom prst="rect">
            <a:avLst/>
          </a:prstGeom>
        </p:spPr>
        <p:txBody>
          <a:bodyPr/>
          <a:lstStyle/>
          <a:p>
            <a:endParaRPr lang="ru-RU" dirty="0"/>
          </a:p>
        </p:txBody>
      </p:sp>
      <p:sp>
        <p:nvSpPr>
          <p:cNvPr id="17" name="Рисунок 9"/>
          <p:cNvSpPr>
            <a:spLocks noGrp="1"/>
          </p:cNvSpPr>
          <p:nvPr>
            <p:ph type="pic" sz="quarter" idx="15"/>
          </p:nvPr>
        </p:nvSpPr>
        <p:spPr>
          <a:xfrm>
            <a:off x="6112040" y="4174957"/>
            <a:ext cx="3116182" cy="2683043"/>
          </a:xfrm>
          <a:prstGeom prst="rect">
            <a:avLst/>
          </a:prstGeom>
        </p:spPr>
        <p:txBody>
          <a:bodyPr/>
          <a:lstStyle/>
          <a:p>
            <a:endParaRPr lang="ru-RU" dirty="0"/>
          </a:p>
        </p:txBody>
      </p:sp>
    </p:spTree>
    <p:extLst>
      <p:ext uri="{BB962C8B-B14F-4D97-AF65-F5344CB8AC3E}">
        <p14:creationId xmlns:p14="http://schemas.microsoft.com/office/powerpoint/2010/main" val="13065652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4_Пустой слайд">
    <p:spTree>
      <p:nvGrpSpPr>
        <p:cNvPr id="1" name=""/>
        <p:cNvGrpSpPr/>
        <p:nvPr/>
      </p:nvGrpSpPr>
      <p:grpSpPr>
        <a:xfrm>
          <a:off x="0" y="0"/>
          <a:ext cx="0" cy="0"/>
          <a:chOff x="0" y="0"/>
          <a:chExt cx="0" cy="0"/>
        </a:xfrm>
      </p:grpSpPr>
      <p:sp>
        <p:nvSpPr>
          <p:cNvPr id="7" name="TextBox 6"/>
          <p:cNvSpPr txBox="1"/>
          <p:nvPr userDrawn="1"/>
        </p:nvSpPr>
        <p:spPr>
          <a:xfrm>
            <a:off x="10378490" y="6320641"/>
            <a:ext cx="1584088" cy="230832"/>
          </a:xfrm>
          <a:prstGeom prst="rect">
            <a:avLst/>
          </a:prstGeom>
          <a:noFill/>
        </p:spPr>
        <p:txBody>
          <a:bodyPr wrap="none" rtlCol="0">
            <a:spAutoFit/>
          </a:bodyPr>
          <a:lstStyle/>
          <a:p>
            <a:pPr algn="r"/>
            <a:r>
              <a:rPr lang="en-US" sz="900" b="0" i="0" dirty="0">
                <a:solidFill>
                  <a:schemeClr val="bg1">
                    <a:lumMod val="65000"/>
                  </a:schemeClr>
                </a:solidFill>
                <a:latin typeface="Poppins SemiBold" panose="02000000000000000000" pitchFamily="2" charset="0"/>
                <a:ea typeface="Lato" panose="020F0502020204030203" pitchFamily="34" charset="0"/>
                <a:cs typeface="Poppins SemiBold" panose="02000000000000000000" pitchFamily="2" charset="0"/>
              </a:rPr>
              <a:t>www.floraladdress.com</a:t>
            </a:r>
            <a:endParaRPr lang="ru-RU" sz="1000" b="0" i="0" dirty="0">
              <a:solidFill>
                <a:schemeClr val="bg1">
                  <a:lumMod val="65000"/>
                </a:schemeClr>
              </a:solidFill>
              <a:latin typeface="Lato" panose="020F0502020204030203" pitchFamily="34" charset="0"/>
              <a:ea typeface="Lato" panose="020F0502020204030203" pitchFamily="34" charset="0"/>
              <a:cs typeface="Poppins SemiBold" panose="02000000000000000000" pitchFamily="2" charset="0"/>
            </a:endParaRPr>
          </a:p>
        </p:txBody>
      </p:sp>
      <p:sp>
        <p:nvSpPr>
          <p:cNvPr id="8" name="Прямоугольник 7"/>
          <p:cNvSpPr/>
          <p:nvPr userDrawn="1"/>
        </p:nvSpPr>
        <p:spPr>
          <a:xfrm>
            <a:off x="11323951" y="1180287"/>
            <a:ext cx="643125" cy="369332"/>
          </a:xfrm>
          <a:prstGeom prst="rect">
            <a:avLst/>
          </a:prstGeom>
        </p:spPr>
        <p:txBody>
          <a:bodyPr wrap="none">
            <a:spAutoFit/>
          </a:bodyPr>
          <a:lstStyle/>
          <a:p>
            <a:pPr algn="l"/>
            <a:r>
              <a:rPr lang="en-US" sz="1800" b="1" dirty="0">
                <a:solidFill>
                  <a:schemeClr val="tx1"/>
                </a:solidFill>
                <a:latin typeface="Lato" panose="020F0502020204030203" pitchFamily="34" charset="0"/>
                <a:ea typeface="Lato" panose="020F0502020204030203" pitchFamily="34" charset="0"/>
                <a:cs typeface="Lato" panose="020F0502020204030203" pitchFamily="34" charset="0"/>
              </a:rPr>
              <a:t>0</a:t>
            </a:r>
            <a:fld id="{149B6D55-4680-4DC5-B665-330CCBA60EFE}" type="slidenum">
              <a:rPr lang="ru-RU" sz="1800" b="1" baseline="0" smtClean="0">
                <a:solidFill>
                  <a:schemeClr val="tx1"/>
                </a:solidFill>
                <a:latin typeface="Lato" panose="020F0502020204030203" pitchFamily="34" charset="0"/>
                <a:ea typeface="Lato" panose="020F0502020204030203" pitchFamily="34" charset="0"/>
                <a:cs typeface="Poppins SemiBold" panose="02000000000000000000" pitchFamily="2" charset="0"/>
              </a:rPr>
              <a:pPr algn="l"/>
              <a:t>‹#›</a:t>
            </a:fld>
            <a:r>
              <a:rPr lang="en-US" sz="1800" dirty="0">
                <a:solidFill>
                  <a:srgbClr val="0000ED"/>
                </a:solidFill>
                <a:latin typeface="Lato" panose="020F0502020204030203" pitchFamily="34" charset="0"/>
                <a:ea typeface="Lato" panose="020F0502020204030203" pitchFamily="34" charset="0"/>
                <a:cs typeface="Lato" panose="020F0502020204030203" pitchFamily="34" charset="0"/>
              </a:rPr>
              <a:t>.</a:t>
            </a:r>
            <a:endParaRPr lang="ru-RU" sz="1000" dirty="0">
              <a:solidFill>
                <a:srgbClr val="0000ED"/>
              </a:solidFill>
              <a:latin typeface="Lato" panose="020F0502020204030203" pitchFamily="34" charset="0"/>
              <a:ea typeface="Lato" panose="020F0502020204030203" pitchFamily="34" charset="0"/>
              <a:cs typeface="Lato" panose="020F0502020204030203" pitchFamily="34" charset="0"/>
            </a:endParaRPr>
          </a:p>
        </p:txBody>
      </p:sp>
      <p:cxnSp>
        <p:nvCxnSpPr>
          <p:cNvPr id="9" name="Прямая соединительная линия 8"/>
          <p:cNvCxnSpPr/>
          <p:nvPr userDrawn="1"/>
        </p:nvCxnSpPr>
        <p:spPr>
          <a:xfrm flipH="1">
            <a:off x="11547515" y="1717278"/>
            <a:ext cx="3416" cy="472239"/>
          </a:xfrm>
          <a:prstGeom prst="line">
            <a:avLst/>
          </a:prstGeom>
          <a:ln w="19050">
            <a:solidFill>
              <a:srgbClr val="0000ED"/>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userDrawn="1"/>
        </p:nvSpPr>
        <p:spPr>
          <a:xfrm>
            <a:off x="6064723" y="225267"/>
            <a:ext cx="2144456" cy="215444"/>
          </a:xfrm>
          <a:prstGeom prst="rect">
            <a:avLst/>
          </a:prstGeom>
          <a:noFill/>
        </p:spPr>
        <p:txBody>
          <a:bodyPr wrap="square" rtlCol="0">
            <a:spAutoFit/>
          </a:bodyPr>
          <a:lstStyle/>
          <a:p>
            <a:pPr algn="r"/>
            <a:r>
              <a:rPr lang="en-US" sz="800" b="1" i="0" dirty="0">
                <a:solidFill>
                  <a:schemeClr val="tx1"/>
                </a:solidFill>
                <a:latin typeface="Poppins SemiBold" panose="02000000000000000000" pitchFamily="2" charset="0"/>
                <a:ea typeface="Karla" pitchFamily="2" charset="0"/>
                <a:cs typeface="Poppins SemiBold" panose="02000000000000000000" pitchFamily="2" charset="0"/>
              </a:rPr>
              <a:t>SLIDE SECTION</a:t>
            </a:r>
            <a:endParaRPr lang="ru-RU" sz="800" b="1" i="0" dirty="0">
              <a:solidFill>
                <a:schemeClr val="tx1"/>
              </a:solidFill>
              <a:ea typeface="Karla" pitchFamily="2" charset="0"/>
              <a:cs typeface="Poppins SemiBold" panose="02000000000000000000" pitchFamily="2" charset="0"/>
            </a:endParaRPr>
          </a:p>
        </p:txBody>
      </p:sp>
      <p:sp>
        <p:nvSpPr>
          <p:cNvPr id="11" name="TextBox 10"/>
          <p:cNvSpPr txBox="1"/>
          <p:nvPr userDrawn="1"/>
        </p:nvSpPr>
        <p:spPr>
          <a:xfrm>
            <a:off x="10994788" y="225267"/>
            <a:ext cx="2144456" cy="215444"/>
          </a:xfrm>
          <a:prstGeom prst="rect">
            <a:avLst/>
          </a:prstGeom>
          <a:noFill/>
        </p:spPr>
        <p:txBody>
          <a:bodyPr wrap="square" rtlCol="0">
            <a:spAutoFit/>
          </a:bodyPr>
          <a:lstStyle/>
          <a:p>
            <a:r>
              <a:rPr lang="en-US" sz="800" b="1" i="0" dirty="0">
                <a:solidFill>
                  <a:schemeClr val="tx1"/>
                </a:solidFill>
                <a:latin typeface="Poppins SemiBold" panose="02000000000000000000" pitchFamily="2" charset="0"/>
                <a:ea typeface="Karla" pitchFamily="2" charset="0"/>
                <a:cs typeface="Poppins SemiBold" panose="02000000000000000000" pitchFamily="2" charset="0"/>
              </a:rPr>
              <a:t>PIXEL</a:t>
            </a:r>
            <a:r>
              <a:rPr lang="en-US" sz="800" b="1" i="0" baseline="0" dirty="0">
                <a:solidFill>
                  <a:schemeClr val="tx1"/>
                </a:solidFill>
                <a:latin typeface="Poppins SemiBold" panose="02000000000000000000" pitchFamily="2" charset="0"/>
                <a:ea typeface="Karla" pitchFamily="2" charset="0"/>
                <a:cs typeface="Poppins SemiBold" panose="02000000000000000000" pitchFamily="2" charset="0"/>
              </a:rPr>
              <a:t> VISION</a:t>
            </a:r>
            <a:endParaRPr lang="ru-RU" sz="800" b="1" i="0" dirty="0">
              <a:solidFill>
                <a:schemeClr val="tx1"/>
              </a:solidFill>
              <a:ea typeface="Karla" pitchFamily="2" charset="0"/>
              <a:cs typeface="Poppins SemiBold" panose="02000000000000000000" pitchFamily="2" charset="0"/>
            </a:endParaRPr>
          </a:p>
        </p:txBody>
      </p:sp>
      <p:pic>
        <p:nvPicPr>
          <p:cNvPr id="12" name="Рисунок 11"/>
          <p:cNvPicPr>
            <a:picLocks noChangeAspect="1"/>
          </p:cNvPicPr>
          <p:nvPr userDrawn="1"/>
        </p:nvPicPr>
        <p:blipFill>
          <a:blip r:embed="rId2"/>
          <a:stretch>
            <a:fillRect/>
          </a:stretch>
        </p:blipFill>
        <p:spPr>
          <a:xfrm>
            <a:off x="10841742" y="225267"/>
            <a:ext cx="159022" cy="160799"/>
          </a:xfrm>
          <a:prstGeom prst="rect">
            <a:avLst/>
          </a:prstGeom>
        </p:spPr>
      </p:pic>
      <p:sp>
        <p:nvSpPr>
          <p:cNvPr id="13" name="Рисунок 10"/>
          <p:cNvSpPr>
            <a:spLocks noGrp="1"/>
          </p:cNvSpPr>
          <p:nvPr>
            <p:ph type="pic" sz="quarter" idx="11"/>
          </p:nvPr>
        </p:nvSpPr>
        <p:spPr>
          <a:xfrm>
            <a:off x="0" y="-11113"/>
            <a:ext cx="7455584" cy="6888163"/>
          </a:xfrm>
          <a:custGeom>
            <a:avLst/>
            <a:gdLst>
              <a:gd name="connsiteX0" fmla="*/ 0 w 7455584"/>
              <a:gd name="connsiteY0" fmla="*/ 0 h 6888163"/>
              <a:gd name="connsiteX1" fmla="*/ 7455584 w 7455584"/>
              <a:gd name="connsiteY1" fmla="*/ 0 h 6888163"/>
              <a:gd name="connsiteX2" fmla="*/ 7455584 w 7455584"/>
              <a:gd name="connsiteY2" fmla="*/ 6888163 h 6888163"/>
              <a:gd name="connsiteX3" fmla="*/ 0 w 7455584"/>
              <a:gd name="connsiteY3" fmla="*/ 6888163 h 6888163"/>
              <a:gd name="connsiteX4" fmla="*/ 0 w 7455584"/>
              <a:gd name="connsiteY4" fmla="*/ 0 h 6888163"/>
              <a:gd name="connsiteX0" fmla="*/ 0 w 7455584"/>
              <a:gd name="connsiteY0" fmla="*/ 0 h 6888163"/>
              <a:gd name="connsiteX1" fmla="*/ 4574161 w 7455584"/>
              <a:gd name="connsiteY1" fmla="*/ 0 h 6888163"/>
              <a:gd name="connsiteX2" fmla="*/ 7455584 w 7455584"/>
              <a:gd name="connsiteY2" fmla="*/ 6888163 h 6888163"/>
              <a:gd name="connsiteX3" fmla="*/ 0 w 7455584"/>
              <a:gd name="connsiteY3" fmla="*/ 6888163 h 6888163"/>
              <a:gd name="connsiteX4" fmla="*/ 0 w 7455584"/>
              <a:gd name="connsiteY4" fmla="*/ 0 h 68881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55584" h="6888163">
                <a:moveTo>
                  <a:pt x="0" y="0"/>
                </a:moveTo>
                <a:lnTo>
                  <a:pt x="4574161" y="0"/>
                </a:lnTo>
                <a:lnTo>
                  <a:pt x="7455584" y="6888163"/>
                </a:lnTo>
                <a:lnTo>
                  <a:pt x="0" y="6888163"/>
                </a:lnTo>
                <a:lnTo>
                  <a:pt x="0" y="0"/>
                </a:lnTo>
                <a:close/>
              </a:path>
            </a:pathLst>
          </a:custGeom>
        </p:spPr>
        <p:txBody>
          <a:bodyPr/>
          <a:lstStyle/>
          <a:p>
            <a:endParaRPr lang="ru-RU" dirty="0"/>
          </a:p>
        </p:txBody>
      </p:sp>
    </p:spTree>
    <p:extLst>
      <p:ext uri="{BB962C8B-B14F-4D97-AF65-F5344CB8AC3E}">
        <p14:creationId xmlns:p14="http://schemas.microsoft.com/office/powerpoint/2010/main" val="32217049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1_Титульный слайд">
    <p:spTree>
      <p:nvGrpSpPr>
        <p:cNvPr id="1" name=""/>
        <p:cNvGrpSpPr/>
        <p:nvPr/>
      </p:nvGrpSpPr>
      <p:grpSpPr>
        <a:xfrm>
          <a:off x="0" y="0"/>
          <a:ext cx="0" cy="0"/>
          <a:chOff x="0" y="0"/>
          <a:chExt cx="0" cy="0"/>
        </a:xfrm>
      </p:grpSpPr>
      <p:sp>
        <p:nvSpPr>
          <p:cNvPr id="12" name="Прямоугольный треугольник 11"/>
          <p:cNvSpPr/>
          <p:nvPr userDrawn="1"/>
        </p:nvSpPr>
        <p:spPr>
          <a:xfrm>
            <a:off x="0" y="1150486"/>
            <a:ext cx="6458246" cy="5711588"/>
          </a:xfrm>
          <a:custGeom>
            <a:avLst/>
            <a:gdLst>
              <a:gd name="connsiteX0" fmla="*/ 0 w 5380074"/>
              <a:gd name="connsiteY0" fmla="*/ 6858000 h 6858000"/>
              <a:gd name="connsiteX1" fmla="*/ 0 w 5380074"/>
              <a:gd name="connsiteY1" fmla="*/ 0 h 6858000"/>
              <a:gd name="connsiteX2" fmla="*/ 5380074 w 5380074"/>
              <a:gd name="connsiteY2" fmla="*/ 6858000 h 6858000"/>
              <a:gd name="connsiteX3" fmla="*/ 0 w 5380074"/>
              <a:gd name="connsiteY3" fmla="*/ 6858000 h 6858000"/>
              <a:gd name="connsiteX0" fmla="*/ 0 w 5380074"/>
              <a:gd name="connsiteY0" fmla="*/ 5697940 h 6858000"/>
              <a:gd name="connsiteX1" fmla="*/ 0 w 5380074"/>
              <a:gd name="connsiteY1" fmla="*/ 0 h 6858000"/>
              <a:gd name="connsiteX2" fmla="*/ 5380074 w 5380074"/>
              <a:gd name="connsiteY2" fmla="*/ 6858000 h 6858000"/>
              <a:gd name="connsiteX3" fmla="*/ 0 w 5380074"/>
              <a:gd name="connsiteY3" fmla="*/ 5697940 h 6858000"/>
              <a:gd name="connsiteX0" fmla="*/ 0 w 4902402"/>
              <a:gd name="connsiteY0" fmla="*/ 5697940 h 5725236"/>
              <a:gd name="connsiteX1" fmla="*/ 0 w 4902402"/>
              <a:gd name="connsiteY1" fmla="*/ 0 h 5725236"/>
              <a:gd name="connsiteX2" fmla="*/ 4902402 w 4902402"/>
              <a:gd name="connsiteY2" fmla="*/ 5725236 h 5725236"/>
              <a:gd name="connsiteX3" fmla="*/ 0 w 4902402"/>
              <a:gd name="connsiteY3" fmla="*/ 5697940 h 5725236"/>
              <a:gd name="connsiteX0" fmla="*/ 0 w 6458246"/>
              <a:gd name="connsiteY0" fmla="*/ 5697940 h 5711588"/>
              <a:gd name="connsiteX1" fmla="*/ 0 w 6458246"/>
              <a:gd name="connsiteY1" fmla="*/ 0 h 5711588"/>
              <a:gd name="connsiteX2" fmla="*/ 6458246 w 6458246"/>
              <a:gd name="connsiteY2" fmla="*/ 5711588 h 5711588"/>
              <a:gd name="connsiteX3" fmla="*/ 0 w 6458246"/>
              <a:gd name="connsiteY3" fmla="*/ 5697940 h 5711588"/>
            </a:gdLst>
            <a:ahLst/>
            <a:cxnLst>
              <a:cxn ang="0">
                <a:pos x="connsiteX0" y="connsiteY0"/>
              </a:cxn>
              <a:cxn ang="0">
                <a:pos x="connsiteX1" y="connsiteY1"/>
              </a:cxn>
              <a:cxn ang="0">
                <a:pos x="connsiteX2" y="connsiteY2"/>
              </a:cxn>
              <a:cxn ang="0">
                <a:pos x="connsiteX3" y="connsiteY3"/>
              </a:cxn>
            </a:cxnLst>
            <a:rect l="l" t="t" r="r" b="b"/>
            <a:pathLst>
              <a:path w="6458246" h="5711588">
                <a:moveTo>
                  <a:pt x="0" y="5697940"/>
                </a:moveTo>
                <a:lnTo>
                  <a:pt x="0" y="0"/>
                </a:lnTo>
                <a:lnTo>
                  <a:pt x="6458246" y="5711588"/>
                </a:lnTo>
                <a:lnTo>
                  <a:pt x="0" y="569794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8" name="Параллелограмм 17"/>
          <p:cNvSpPr/>
          <p:nvPr userDrawn="1"/>
        </p:nvSpPr>
        <p:spPr>
          <a:xfrm>
            <a:off x="-5118" y="-9527"/>
            <a:ext cx="5385192" cy="6872928"/>
          </a:xfrm>
          <a:custGeom>
            <a:avLst/>
            <a:gdLst>
              <a:gd name="connsiteX0" fmla="*/ 0 w 7099692"/>
              <a:gd name="connsiteY0" fmla="*/ 6858000 h 6858000"/>
              <a:gd name="connsiteX1" fmla="*/ 1714500 w 7099692"/>
              <a:gd name="connsiteY1" fmla="*/ 0 h 6858000"/>
              <a:gd name="connsiteX2" fmla="*/ 7099692 w 7099692"/>
              <a:gd name="connsiteY2" fmla="*/ 0 h 6858000"/>
              <a:gd name="connsiteX3" fmla="*/ 5385192 w 7099692"/>
              <a:gd name="connsiteY3" fmla="*/ 6858000 h 6858000"/>
              <a:gd name="connsiteX4" fmla="*/ 0 w 7099692"/>
              <a:gd name="connsiteY4" fmla="*/ 6858000 h 6858000"/>
              <a:gd name="connsiteX0" fmla="*/ 5118 w 5385192"/>
              <a:gd name="connsiteY0" fmla="*/ 6844353 h 6858000"/>
              <a:gd name="connsiteX1" fmla="*/ 0 w 5385192"/>
              <a:gd name="connsiteY1" fmla="*/ 0 h 6858000"/>
              <a:gd name="connsiteX2" fmla="*/ 5385192 w 5385192"/>
              <a:gd name="connsiteY2" fmla="*/ 0 h 6858000"/>
              <a:gd name="connsiteX3" fmla="*/ 3670692 w 5385192"/>
              <a:gd name="connsiteY3" fmla="*/ 6858000 h 6858000"/>
              <a:gd name="connsiteX4" fmla="*/ 5118 w 5385192"/>
              <a:gd name="connsiteY4" fmla="*/ 6844353 h 6858000"/>
              <a:gd name="connsiteX0" fmla="*/ 5118 w 5385192"/>
              <a:gd name="connsiteY0" fmla="*/ 6844353 h 6871648"/>
              <a:gd name="connsiteX1" fmla="*/ 0 w 5385192"/>
              <a:gd name="connsiteY1" fmla="*/ 0 h 6871648"/>
              <a:gd name="connsiteX2" fmla="*/ 5385192 w 5385192"/>
              <a:gd name="connsiteY2" fmla="*/ 0 h 6871648"/>
              <a:gd name="connsiteX3" fmla="*/ 2633462 w 5385192"/>
              <a:gd name="connsiteY3" fmla="*/ 6871648 h 6871648"/>
              <a:gd name="connsiteX4" fmla="*/ 5118 w 5385192"/>
              <a:gd name="connsiteY4" fmla="*/ 6844353 h 6871648"/>
              <a:gd name="connsiteX0" fmla="*/ 0 w 5389599"/>
              <a:gd name="connsiteY0" fmla="*/ 6853878 h 6871648"/>
              <a:gd name="connsiteX1" fmla="*/ 4407 w 5389599"/>
              <a:gd name="connsiteY1" fmla="*/ 0 h 6871648"/>
              <a:gd name="connsiteX2" fmla="*/ 5389599 w 5389599"/>
              <a:gd name="connsiteY2" fmla="*/ 0 h 6871648"/>
              <a:gd name="connsiteX3" fmla="*/ 2637869 w 5389599"/>
              <a:gd name="connsiteY3" fmla="*/ 6871648 h 6871648"/>
              <a:gd name="connsiteX4" fmla="*/ 0 w 5389599"/>
              <a:gd name="connsiteY4" fmla="*/ 6853878 h 6871648"/>
              <a:gd name="connsiteX0" fmla="*/ 24168 w 5385192"/>
              <a:gd name="connsiteY0" fmla="*/ 6872928 h 6872928"/>
              <a:gd name="connsiteX1" fmla="*/ 0 w 5385192"/>
              <a:gd name="connsiteY1" fmla="*/ 0 h 6872928"/>
              <a:gd name="connsiteX2" fmla="*/ 5385192 w 5385192"/>
              <a:gd name="connsiteY2" fmla="*/ 0 h 6872928"/>
              <a:gd name="connsiteX3" fmla="*/ 2633462 w 5385192"/>
              <a:gd name="connsiteY3" fmla="*/ 6871648 h 6872928"/>
              <a:gd name="connsiteX4" fmla="*/ 24168 w 5385192"/>
              <a:gd name="connsiteY4" fmla="*/ 6872928 h 6872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5192" h="6872928">
                <a:moveTo>
                  <a:pt x="24168" y="6872928"/>
                </a:moveTo>
                <a:lnTo>
                  <a:pt x="0" y="0"/>
                </a:lnTo>
                <a:lnTo>
                  <a:pt x="5385192" y="0"/>
                </a:lnTo>
                <a:lnTo>
                  <a:pt x="2633462" y="6871648"/>
                </a:lnTo>
                <a:lnTo>
                  <a:pt x="24168" y="6872928"/>
                </a:lnTo>
                <a:close/>
              </a:path>
            </a:pathLst>
          </a:custGeom>
          <a:solidFill>
            <a:schemeClr val="bg1">
              <a:lumMod val="75000"/>
              <a:alpha val="3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 name="TextBox 3"/>
          <p:cNvSpPr txBox="1"/>
          <p:nvPr userDrawn="1"/>
        </p:nvSpPr>
        <p:spPr>
          <a:xfrm>
            <a:off x="10378490" y="6320641"/>
            <a:ext cx="1584088" cy="230832"/>
          </a:xfrm>
          <a:prstGeom prst="rect">
            <a:avLst/>
          </a:prstGeom>
          <a:noFill/>
        </p:spPr>
        <p:txBody>
          <a:bodyPr wrap="none" rtlCol="0">
            <a:spAutoFit/>
          </a:bodyPr>
          <a:lstStyle/>
          <a:p>
            <a:pPr algn="r"/>
            <a:r>
              <a:rPr lang="en-US" sz="900" b="0" i="0" dirty="0">
                <a:solidFill>
                  <a:schemeClr val="bg1">
                    <a:lumMod val="65000"/>
                  </a:schemeClr>
                </a:solidFill>
                <a:latin typeface="Poppins SemiBold" panose="02000000000000000000" pitchFamily="2" charset="0"/>
                <a:ea typeface="Lato" panose="020F0502020204030203" pitchFamily="34" charset="0"/>
                <a:cs typeface="Poppins SemiBold" panose="02000000000000000000" pitchFamily="2" charset="0"/>
              </a:rPr>
              <a:t>www.floraladdress.com</a:t>
            </a:r>
            <a:endParaRPr lang="ru-RU" sz="1000" b="0" i="0" dirty="0">
              <a:solidFill>
                <a:schemeClr val="bg1">
                  <a:lumMod val="65000"/>
                </a:schemeClr>
              </a:solidFill>
              <a:latin typeface="Lato" panose="020F0502020204030203" pitchFamily="34" charset="0"/>
              <a:ea typeface="Lato" panose="020F0502020204030203" pitchFamily="34" charset="0"/>
              <a:cs typeface="Poppins SemiBold" panose="02000000000000000000" pitchFamily="2" charset="0"/>
            </a:endParaRPr>
          </a:p>
        </p:txBody>
      </p:sp>
      <p:sp>
        <p:nvSpPr>
          <p:cNvPr id="5" name="Прямоугольник 4"/>
          <p:cNvSpPr/>
          <p:nvPr userDrawn="1"/>
        </p:nvSpPr>
        <p:spPr>
          <a:xfrm>
            <a:off x="11323951" y="1180287"/>
            <a:ext cx="643125" cy="369332"/>
          </a:xfrm>
          <a:prstGeom prst="rect">
            <a:avLst/>
          </a:prstGeom>
        </p:spPr>
        <p:txBody>
          <a:bodyPr wrap="none">
            <a:spAutoFit/>
          </a:bodyPr>
          <a:lstStyle/>
          <a:p>
            <a:pPr algn="l"/>
            <a:r>
              <a:rPr lang="en-US" sz="1800" b="1" dirty="0">
                <a:solidFill>
                  <a:schemeClr val="tx1"/>
                </a:solidFill>
                <a:latin typeface="Lato" panose="020F0502020204030203" pitchFamily="34" charset="0"/>
                <a:ea typeface="Lato" panose="020F0502020204030203" pitchFamily="34" charset="0"/>
                <a:cs typeface="Lato" panose="020F0502020204030203" pitchFamily="34" charset="0"/>
              </a:rPr>
              <a:t>0</a:t>
            </a:r>
            <a:fld id="{149B6D55-4680-4DC5-B665-330CCBA60EFE}" type="slidenum">
              <a:rPr lang="ru-RU" sz="1800" b="1" baseline="0" smtClean="0">
                <a:solidFill>
                  <a:schemeClr val="tx1"/>
                </a:solidFill>
                <a:latin typeface="Lato" panose="020F0502020204030203" pitchFamily="34" charset="0"/>
                <a:ea typeface="Lato" panose="020F0502020204030203" pitchFamily="34" charset="0"/>
                <a:cs typeface="Poppins SemiBold" panose="02000000000000000000" pitchFamily="2" charset="0"/>
              </a:rPr>
              <a:pPr algn="l"/>
              <a:t>‹#›</a:t>
            </a:fld>
            <a:r>
              <a:rPr lang="en-US" sz="1800" dirty="0">
                <a:solidFill>
                  <a:srgbClr val="0000ED"/>
                </a:solidFill>
                <a:latin typeface="Lato" panose="020F0502020204030203" pitchFamily="34" charset="0"/>
                <a:ea typeface="Lato" panose="020F0502020204030203" pitchFamily="34" charset="0"/>
                <a:cs typeface="Lato" panose="020F0502020204030203" pitchFamily="34" charset="0"/>
              </a:rPr>
              <a:t>.</a:t>
            </a:r>
            <a:endParaRPr lang="ru-RU" sz="1000" dirty="0">
              <a:solidFill>
                <a:srgbClr val="0000ED"/>
              </a:solidFill>
              <a:latin typeface="Lato" panose="020F0502020204030203" pitchFamily="34" charset="0"/>
              <a:ea typeface="Lato" panose="020F0502020204030203" pitchFamily="34" charset="0"/>
              <a:cs typeface="Lato" panose="020F0502020204030203" pitchFamily="34" charset="0"/>
            </a:endParaRPr>
          </a:p>
        </p:txBody>
      </p:sp>
      <p:cxnSp>
        <p:nvCxnSpPr>
          <p:cNvPr id="6" name="Прямая соединительная линия 5"/>
          <p:cNvCxnSpPr/>
          <p:nvPr userDrawn="1"/>
        </p:nvCxnSpPr>
        <p:spPr>
          <a:xfrm flipH="1">
            <a:off x="11547515" y="1717278"/>
            <a:ext cx="3416" cy="472239"/>
          </a:xfrm>
          <a:prstGeom prst="line">
            <a:avLst/>
          </a:prstGeom>
          <a:ln w="19050">
            <a:solidFill>
              <a:srgbClr val="0000ED"/>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userDrawn="1"/>
        </p:nvSpPr>
        <p:spPr>
          <a:xfrm>
            <a:off x="531011" y="225267"/>
            <a:ext cx="2144456" cy="215444"/>
          </a:xfrm>
          <a:prstGeom prst="rect">
            <a:avLst/>
          </a:prstGeom>
          <a:noFill/>
        </p:spPr>
        <p:txBody>
          <a:bodyPr wrap="square" rtlCol="0">
            <a:spAutoFit/>
          </a:bodyPr>
          <a:lstStyle/>
          <a:p>
            <a:r>
              <a:rPr lang="en-US" sz="800" b="1" i="0" dirty="0">
                <a:solidFill>
                  <a:schemeClr val="tx1"/>
                </a:solidFill>
                <a:latin typeface="Poppins SemiBold" panose="02000000000000000000" pitchFamily="2" charset="0"/>
                <a:ea typeface="Karla" pitchFamily="2" charset="0"/>
                <a:cs typeface="Poppins SemiBold" panose="02000000000000000000" pitchFamily="2" charset="0"/>
              </a:rPr>
              <a:t>PIXEL</a:t>
            </a:r>
            <a:r>
              <a:rPr lang="en-US" sz="800" b="1" i="0" baseline="0" dirty="0">
                <a:solidFill>
                  <a:schemeClr val="tx1"/>
                </a:solidFill>
                <a:latin typeface="Poppins SemiBold" panose="02000000000000000000" pitchFamily="2" charset="0"/>
                <a:ea typeface="Karla" pitchFamily="2" charset="0"/>
                <a:cs typeface="Poppins SemiBold" panose="02000000000000000000" pitchFamily="2" charset="0"/>
              </a:rPr>
              <a:t> VISION</a:t>
            </a:r>
            <a:endParaRPr lang="ru-RU" sz="800" b="1" i="0" dirty="0">
              <a:solidFill>
                <a:schemeClr val="tx1"/>
              </a:solidFill>
              <a:ea typeface="Karla" pitchFamily="2" charset="0"/>
              <a:cs typeface="Poppins SemiBold" panose="02000000000000000000" pitchFamily="2" charset="0"/>
            </a:endParaRPr>
          </a:p>
        </p:txBody>
      </p:sp>
      <p:pic>
        <p:nvPicPr>
          <p:cNvPr id="8" name="Рисунок 7"/>
          <p:cNvPicPr>
            <a:picLocks noChangeAspect="1"/>
          </p:cNvPicPr>
          <p:nvPr userDrawn="1"/>
        </p:nvPicPr>
        <p:blipFill>
          <a:blip r:embed="rId2"/>
          <a:stretch>
            <a:fillRect/>
          </a:stretch>
        </p:blipFill>
        <p:spPr>
          <a:xfrm>
            <a:off x="377965" y="225267"/>
            <a:ext cx="159022" cy="160799"/>
          </a:xfrm>
          <a:prstGeom prst="rect">
            <a:avLst/>
          </a:prstGeom>
        </p:spPr>
      </p:pic>
      <p:sp>
        <p:nvSpPr>
          <p:cNvPr id="19" name="TextBox 18"/>
          <p:cNvSpPr txBox="1"/>
          <p:nvPr userDrawn="1"/>
        </p:nvSpPr>
        <p:spPr>
          <a:xfrm>
            <a:off x="9818122" y="225267"/>
            <a:ext cx="2144456" cy="215444"/>
          </a:xfrm>
          <a:prstGeom prst="rect">
            <a:avLst/>
          </a:prstGeom>
          <a:noFill/>
        </p:spPr>
        <p:txBody>
          <a:bodyPr wrap="square" rtlCol="0">
            <a:spAutoFit/>
          </a:bodyPr>
          <a:lstStyle/>
          <a:p>
            <a:pPr algn="r"/>
            <a:r>
              <a:rPr lang="en-US" sz="800" b="1" i="0" dirty="0">
                <a:solidFill>
                  <a:schemeClr val="tx1"/>
                </a:solidFill>
                <a:latin typeface="Poppins SemiBold" panose="02000000000000000000" pitchFamily="2" charset="0"/>
                <a:ea typeface="Karla" pitchFamily="2" charset="0"/>
                <a:cs typeface="Poppins SemiBold" panose="02000000000000000000" pitchFamily="2" charset="0"/>
              </a:rPr>
              <a:t>SLIDE SECTION</a:t>
            </a:r>
            <a:endParaRPr lang="ru-RU" sz="800" b="1" i="0" dirty="0">
              <a:solidFill>
                <a:schemeClr val="tx1"/>
              </a:solidFill>
              <a:ea typeface="Karla" pitchFamily="2" charset="0"/>
              <a:cs typeface="Poppins SemiBold" panose="02000000000000000000" pitchFamily="2" charset="0"/>
            </a:endParaRPr>
          </a:p>
        </p:txBody>
      </p:sp>
      <p:sp>
        <p:nvSpPr>
          <p:cNvPr id="14" name="Рисунок 13"/>
          <p:cNvSpPr>
            <a:spLocks noGrp="1"/>
          </p:cNvSpPr>
          <p:nvPr>
            <p:ph type="pic" sz="quarter" idx="10"/>
          </p:nvPr>
        </p:nvSpPr>
        <p:spPr>
          <a:xfrm>
            <a:off x="6049743" y="1675130"/>
            <a:ext cx="4419600" cy="3503613"/>
          </a:xfrm>
          <a:prstGeom prst="rect">
            <a:avLst/>
          </a:prstGeom>
        </p:spPr>
        <p:txBody>
          <a:bodyPr/>
          <a:lstStyle/>
          <a:p>
            <a:endParaRPr lang="ru-RU" dirty="0"/>
          </a:p>
        </p:txBody>
      </p:sp>
    </p:spTree>
    <p:extLst>
      <p:ext uri="{BB962C8B-B14F-4D97-AF65-F5344CB8AC3E}">
        <p14:creationId xmlns:p14="http://schemas.microsoft.com/office/powerpoint/2010/main" val="145360153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9_Пользовательский макет">
    <p:spTree>
      <p:nvGrpSpPr>
        <p:cNvPr id="1" name=""/>
        <p:cNvGrpSpPr/>
        <p:nvPr/>
      </p:nvGrpSpPr>
      <p:grpSpPr>
        <a:xfrm>
          <a:off x="0" y="0"/>
          <a:ext cx="0" cy="0"/>
          <a:chOff x="0" y="0"/>
          <a:chExt cx="0" cy="0"/>
        </a:xfrm>
      </p:grpSpPr>
      <p:sp>
        <p:nvSpPr>
          <p:cNvPr id="8" name="Прямоугольник 7"/>
          <p:cNvSpPr/>
          <p:nvPr userDrawn="1"/>
        </p:nvSpPr>
        <p:spPr>
          <a:xfrm>
            <a:off x="5787188" y="0"/>
            <a:ext cx="6404811"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 name="Прямоугольник 2"/>
          <p:cNvSpPr/>
          <p:nvPr userDrawn="1"/>
        </p:nvSpPr>
        <p:spPr>
          <a:xfrm>
            <a:off x="11323951" y="1180287"/>
            <a:ext cx="588623" cy="369332"/>
          </a:xfrm>
          <a:prstGeom prst="rect">
            <a:avLst/>
          </a:prstGeom>
        </p:spPr>
        <p:txBody>
          <a:bodyPr wrap="none">
            <a:spAutoFit/>
          </a:bodyPr>
          <a:lstStyle/>
          <a:p>
            <a:pPr algn="l"/>
            <a:r>
              <a:rPr lang="en-US" sz="1800" b="1" dirty="0">
                <a:solidFill>
                  <a:schemeClr val="tx1"/>
                </a:solidFill>
                <a:latin typeface="Lato" panose="020F0502020204030203" pitchFamily="34" charset="0"/>
                <a:ea typeface="Lato" panose="020F0502020204030203" pitchFamily="34" charset="0"/>
                <a:cs typeface="Lato" panose="020F0502020204030203" pitchFamily="34" charset="0"/>
              </a:rPr>
              <a:t>0</a:t>
            </a:r>
            <a:fld id="{149B6D55-4680-4DC5-B665-330CCBA60EFE}" type="slidenum">
              <a:rPr lang="ru-RU" sz="1800" b="1" baseline="0" smtClean="0">
                <a:solidFill>
                  <a:schemeClr val="tx1"/>
                </a:solidFill>
                <a:latin typeface="Lato" panose="020F0502020204030203" pitchFamily="34" charset="0"/>
                <a:ea typeface="Lato" panose="020F0502020204030203" pitchFamily="34" charset="0"/>
                <a:cs typeface="Poppins SemiBold" panose="02000000000000000000" pitchFamily="2" charset="0"/>
              </a:rPr>
              <a:pPr algn="l"/>
              <a:t>‹#›</a:t>
            </a:fld>
            <a:endParaRPr lang="ru-RU" sz="1000" dirty="0">
              <a:solidFill>
                <a:srgbClr val="0000ED"/>
              </a:solidFill>
              <a:latin typeface="Lato" panose="020F0502020204030203" pitchFamily="34" charset="0"/>
              <a:ea typeface="Lato" panose="020F0502020204030203" pitchFamily="34" charset="0"/>
              <a:cs typeface="Lato" panose="020F0502020204030203" pitchFamily="34" charset="0"/>
            </a:endParaRPr>
          </a:p>
        </p:txBody>
      </p:sp>
      <p:cxnSp>
        <p:nvCxnSpPr>
          <p:cNvPr id="4" name="Прямая соединительная линия 3"/>
          <p:cNvCxnSpPr/>
          <p:nvPr userDrawn="1"/>
        </p:nvCxnSpPr>
        <p:spPr>
          <a:xfrm flipH="1">
            <a:off x="11547515" y="1717278"/>
            <a:ext cx="3416" cy="472239"/>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9" name="Рисунок 8"/>
          <p:cNvSpPr>
            <a:spLocks noGrp="1"/>
          </p:cNvSpPr>
          <p:nvPr>
            <p:ph type="pic" sz="quarter" idx="10"/>
          </p:nvPr>
        </p:nvSpPr>
        <p:spPr>
          <a:xfrm>
            <a:off x="4865573" y="1549400"/>
            <a:ext cx="1889125" cy="3708400"/>
          </a:xfrm>
          <a:prstGeom prst="rect">
            <a:avLst/>
          </a:prstGeom>
        </p:spPr>
        <p:txBody>
          <a:bodyPr/>
          <a:lstStyle/>
          <a:p>
            <a:endParaRPr lang="ru-RU" dirty="0"/>
          </a:p>
        </p:txBody>
      </p:sp>
      <p:sp>
        <p:nvSpPr>
          <p:cNvPr id="10" name="Рисунок 8"/>
          <p:cNvSpPr>
            <a:spLocks noGrp="1"/>
          </p:cNvSpPr>
          <p:nvPr>
            <p:ph type="pic" sz="quarter" idx="11"/>
          </p:nvPr>
        </p:nvSpPr>
        <p:spPr>
          <a:xfrm>
            <a:off x="6745201" y="1549400"/>
            <a:ext cx="1889125" cy="3708400"/>
          </a:xfrm>
          <a:prstGeom prst="rect">
            <a:avLst/>
          </a:prstGeom>
        </p:spPr>
        <p:txBody>
          <a:bodyPr/>
          <a:lstStyle/>
          <a:p>
            <a:endParaRPr lang="ru-RU" dirty="0"/>
          </a:p>
        </p:txBody>
      </p:sp>
      <p:sp>
        <p:nvSpPr>
          <p:cNvPr id="11" name="Рисунок 8"/>
          <p:cNvSpPr>
            <a:spLocks noGrp="1"/>
          </p:cNvSpPr>
          <p:nvPr>
            <p:ph type="pic" sz="quarter" idx="12"/>
          </p:nvPr>
        </p:nvSpPr>
        <p:spPr>
          <a:xfrm>
            <a:off x="8634052" y="1549400"/>
            <a:ext cx="1889125" cy="3708400"/>
          </a:xfrm>
          <a:prstGeom prst="rect">
            <a:avLst/>
          </a:prstGeom>
        </p:spPr>
        <p:txBody>
          <a:bodyPr/>
          <a:lstStyle/>
          <a:p>
            <a:endParaRPr lang="ru-RU" dirty="0"/>
          </a:p>
        </p:txBody>
      </p:sp>
    </p:spTree>
    <p:extLst>
      <p:ext uri="{BB962C8B-B14F-4D97-AF65-F5344CB8AC3E}">
        <p14:creationId xmlns:p14="http://schemas.microsoft.com/office/powerpoint/2010/main" val="151454089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Два объекта">
    <p:spTree>
      <p:nvGrpSpPr>
        <p:cNvPr id="1" name=""/>
        <p:cNvGrpSpPr/>
        <p:nvPr/>
      </p:nvGrpSpPr>
      <p:grpSpPr>
        <a:xfrm>
          <a:off x="0" y="0"/>
          <a:ext cx="0" cy="0"/>
          <a:chOff x="0" y="0"/>
          <a:chExt cx="0" cy="0"/>
        </a:xfrm>
      </p:grpSpPr>
      <p:sp>
        <p:nvSpPr>
          <p:cNvPr id="9" name="TextBox 8"/>
          <p:cNvSpPr txBox="1"/>
          <p:nvPr userDrawn="1"/>
        </p:nvSpPr>
        <p:spPr>
          <a:xfrm>
            <a:off x="531011" y="225267"/>
            <a:ext cx="2144456" cy="215444"/>
          </a:xfrm>
          <a:prstGeom prst="rect">
            <a:avLst/>
          </a:prstGeom>
          <a:noFill/>
        </p:spPr>
        <p:txBody>
          <a:bodyPr wrap="square" rtlCol="0">
            <a:spAutoFit/>
          </a:bodyPr>
          <a:lstStyle/>
          <a:p>
            <a:r>
              <a:rPr lang="en-US" sz="800" b="1" i="0" dirty="0">
                <a:solidFill>
                  <a:schemeClr val="tx1"/>
                </a:solidFill>
                <a:latin typeface="Poppins SemiBold" panose="02000000000000000000" pitchFamily="2" charset="0"/>
                <a:ea typeface="Karla" pitchFamily="2" charset="0"/>
                <a:cs typeface="Poppins SemiBold" panose="02000000000000000000" pitchFamily="2" charset="0"/>
              </a:rPr>
              <a:t>PIXEL</a:t>
            </a:r>
            <a:r>
              <a:rPr lang="en-US" sz="800" b="1" i="0" baseline="0" dirty="0">
                <a:solidFill>
                  <a:schemeClr val="tx1"/>
                </a:solidFill>
                <a:latin typeface="Poppins SemiBold" panose="02000000000000000000" pitchFamily="2" charset="0"/>
                <a:ea typeface="Karla" pitchFamily="2" charset="0"/>
                <a:cs typeface="Poppins SemiBold" panose="02000000000000000000" pitchFamily="2" charset="0"/>
              </a:rPr>
              <a:t> VISION</a:t>
            </a:r>
            <a:endParaRPr lang="ru-RU" sz="800" b="1" i="0" dirty="0">
              <a:solidFill>
                <a:schemeClr val="tx1"/>
              </a:solidFill>
              <a:ea typeface="Karla" pitchFamily="2" charset="0"/>
              <a:cs typeface="Poppins SemiBold" panose="02000000000000000000" pitchFamily="2" charset="0"/>
            </a:endParaRPr>
          </a:p>
        </p:txBody>
      </p:sp>
      <p:pic>
        <p:nvPicPr>
          <p:cNvPr id="10" name="Рисунок 9"/>
          <p:cNvPicPr>
            <a:picLocks noChangeAspect="1"/>
          </p:cNvPicPr>
          <p:nvPr userDrawn="1"/>
        </p:nvPicPr>
        <p:blipFill>
          <a:blip r:embed="rId2"/>
          <a:stretch>
            <a:fillRect/>
          </a:stretch>
        </p:blipFill>
        <p:spPr>
          <a:xfrm>
            <a:off x="377965" y="225267"/>
            <a:ext cx="159022" cy="160799"/>
          </a:xfrm>
          <a:prstGeom prst="rect">
            <a:avLst/>
          </a:prstGeom>
        </p:spPr>
      </p:pic>
      <p:sp>
        <p:nvSpPr>
          <p:cNvPr id="11" name="TextBox 10"/>
          <p:cNvSpPr txBox="1"/>
          <p:nvPr userDrawn="1"/>
        </p:nvSpPr>
        <p:spPr>
          <a:xfrm>
            <a:off x="9818122" y="225267"/>
            <a:ext cx="2144456" cy="215444"/>
          </a:xfrm>
          <a:prstGeom prst="rect">
            <a:avLst/>
          </a:prstGeom>
          <a:noFill/>
        </p:spPr>
        <p:txBody>
          <a:bodyPr wrap="square" rtlCol="0">
            <a:spAutoFit/>
          </a:bodyPr>
          <a:lstStyle/>
          <a:p>
            <a:pPr algn="r"/>
            <a:r>
              <a:rPr lang="en-US" sz="800" b="1" i="0" dirty="0">
                <a:solidFill>
                  <a:schemeClr val="tx1"/>
                </a:solidFill>
                <a:latin typeface="Poppins SemiBold" panose="02000000000000000000" pitchFamily="2" charset="0"/>
                <a:ea typeface="Karla" pitchFamily="2" charset="0"/>
                <a:cs typeface="Poppins SemiBold" panose="02000000000000000000" pitchFamily="2" charset="0"/>
              </a:rPr>
              <a:t>SLIDE SECTION</a:t>
            </a:r>
            <a:endParaRPr lang="ru-RU" sz="800" b="1" i="0" dirty="0">
              <a:solidFill>
                <a:schemeClr val="tx1"/>
              </a:solidFill>
              <a:ea typeface="Karla" pitchFamily="2" charset="0"/>
              <a:cs typeface="Poppins SemiBold" panose="02000000000000000000" pitchFamily="2" charset="0"/>
            </a:endParaRPr>
          </a:p>
        </p:txBody>
      </p:sp>
      <p:sp>
        <p:nvSpPr>
          <p:cNvPr id="13" name="TextBox 12"/>
          <p:cNvSpPr txBox="1"/>
          <p:nvPr userDrawn="1"/>
        </p:nvSpPr>
        <p:spPr>
          <a:xfrm>
            <a:off x="5274300" y="6320641"/>
            <a:ext cx="1584088" cy="230832"/>
          </a:xfrm>
          <a:prstGeom prst="rect">
            <a:avLst/>
          </a:prstGeom>
          <a:noFill/>
        </p:spPr>
        <p:txBody>
          <a:bodyPr wrap="none" rtlCol="0">
            <a:spAutoFit/>
          </a:bodyPr>
          <a:lstStyle/>
          <a:p>
            <a:pPr algn="r"/>
            <a:r>
              <a:rPr lang="en-US" sz="900" b="0" i="0" dirty="0">
                <a:solidFill>
                  <a:schemeClr val="bg1">
                    <a:lumMod val="65000"/>
                  </a:schemeClr>
                </a:solidFill>
                <a:latin typeface="Poppins SemiBold" panose="02000000000000000000" pitchFamily="2" charset="0"/>
                <a:ea typeface="Lato" panose="020F0502020204030203" pitchFamily="34" charset="0"/>
                <a:cs typeface="Poppins SemiBold" panose="02000000000000000000" pitchFamily="2" charset="0"/>
              </a:rPr>
              <a:t>www.floraladdress.com</a:t>
            </a:r>
            <a:endParaRPr lang="ru-RU" sz="1000" b="0" i="0" dirty="0">
              <a:solidFill>
                <a:schemeClr val="bg1">
                  <a:lumMod val="65000"/>
                </a:schemeClr>
              </a:solidFill>
              <a:latin typeface="Lato" panose="020F0502020204030203" pitchFamily="34" charset="0"/>
              <a:ea typeface="Lato" panose="020F0502020204030203" pitchFamily="34" charset="0"/>
              <a:cs typeface="Poppins SemiBold" panose="02000000000000000000" pitchFamily="2" charset="0"/>
            </a:endParaRPr>
          </a:p>
        </p:txBody>
      </p:sp>
      <p:sp>
        <p:nvSpPr>
          <p:cNvPr id="5" name="Рисунок 4"/>
          <p:cNvSpPr>
            <a:spLocks noGrp="1"/>
          </p:cNvSpPr>
          <p:nvPr>
            <p:ph type="pic" sz="quarter" idx="10"/>
          </p:nvPr>
        </p:nvSpPr>
        <p:spPr>
          <a:xfrm>
            <a:off x="5422791" y="2535251"/>
            <a:ext cx="1435210" cy="2506649"/>
          </a:xfrm>
        </p:spPr>
        <p:txBody>
          <a:bodyPr/>
          <a:lstStyle/>
          <a:p>
            <a:endParaRPr lang="ru-RU" dirty="0"/>
          </a:p>
        </p:txBody>
      </p:sp>
      <p:sp>
        <p:nvSpPr>
          <p:cNvPr id="19" name="Рисунок 4"/>
          <p:cNvSpPr>
            <a:spLocks noGrp="1"/>
          </p:cNvSpPr>
          <p:nvPr>
            <p:ph type="pic" sz="quarter" idx="11"/>
          </p:nvPr>
        </p:nvSpPr>
        <p:spPr>
          <a:xfrm>
            <a:off x="7654305" y="1375649"/>
            <a:ext cx="1432546" cy="2514600"/>
          </a:xfrm>
        </p:spPr>
        <p:txBody>
          <a:bodyPr/>
          <a:lstStyle/>
          <a:p>
            <a:endParaRPr lang="ru-RU" dirty="0"/>
          </a:p>
        </p:txBody>
      </p:sp>
      <p:sp>
        <p:nvSpPr>
          <p:cNvPr id="20" name="Рисунок 4"/>
          <p:cNvSpPr>
            <a:spLocks noGrp="1"/>
          </p:cNvSpPr>
          <p:nvPr>
            <p:ph type="pic" sz="quarter" idx="12"/>
          </p:nvPr>
        </p:nvSpPr>
        <p:spPr>
          <a:xfrm>
            <a:off x="9810171" y="2527300"/>
            <a:ext cx="1425022" cy="2514600"/>
          </a:xfrm>
        </p:spPr>
        <p:txBody>
          <a:bodyPr/>
          <a:lstStyle/>
          <a:p>
            <a:endParaRPr lang="ru-RU" dirty="0"/>
          </a:p>
        </p:txBody>
      </p:sp>
    </p:spTree>
    <p:extLst>
      <p:ext uri="{BB962C8B-B14F-4D97-AF65-F5344CB8AC3E}">
        <p14:creationId xmlns:p14="http://schemas.microsoft.com/office/powerpoint/2010/main" val="10599988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Пользовательский макет">
    <p:spTree>
      <p:nvGrpSpPr>
        <p:cNvPr id="1" name=""/>
        <p:cNvGrpSpPr/>
        <p:nvPr/>
      </p:nvGrpSpPr>
      <p:grpSpPr>
        <a:xfrm>
          <a:off x="0" y="0"/>
          <a:ext cx="0" cy="0"/>
          <a:chOff x="0" y="0"/>
          <a:chExt cx="0" cy="0"/>
        </a:xfrm>
      </p:grpSpPr>
      <p:sp>
        <p:nvSpPr>
          <p:cNvPr id="7" name="TextBox 6"/>
          <p:cNvSpPr txBox="1"/>
          <p:nvPr userDrawn="1"/>
        </p:nvSpPr>
        <p:spPr>
          <a:xfrm>
            <a:off x="531011" y="225267"/>
            <a:ext cx="2144456" cy="215444"/>
          </a:xfrm>
          <a:prstGeom prst="rect">
            <a:avLst/>
          </a:prstGeom>
          <a:noFill/>
        </p:spPr>
        <p:txBody>
          <a:bodyPr wrap="square" rtlCol="0">
            <a:spAutoFit/>
          </a:bodyPr>
          <a:lstStyle/>
          <a:p>
            <a:r>
              <a:rPr lang="en-US" sz="800" b="1" i="0" dirty="0">
                <a:solidFill>
                  <a:schemeClr val="tx1"/>
                </a:solidFill>
                <a:latin typeface="Poppins SemiBold" panose="02000000000000000000" pitchFamily="2" charset="0"/>
                <a:ea typeface="Karla" pitchFamily="2" charset="0"/>
                <a:cs typeface="Poppins SemiBold" panose="02000000000000000000" pitchFamily="2" charset="0"/>
              </a:rPr>
              <a:t>PIXEL</a:t>
            </a:r>
            <a:r>
              <a:rPr lang="en-US" sz="800" b="1" i="0" baseline="0" dirty="0">
                <a:solidFill>
                  <a:schemeClr val="tx1"/>
                </a:solidFill>
                <a:latin typeface="Poppins SemiBold" panose="02000000000000000000" pitchFamily="2" charset="0"/>
                <a:ea typeface="Karla" pitchFamily="2" charset="0"/>
                <a:cs typeface="Poppins SemiBold" panose="02000000000000000000" pitchFamily="2" charset="0"/>
              </a:rPr>
              <a:t> VISION</a:t>
            </a:r>
            <a:endParaRPr lang="ru-RU" sz="800" b="1" i="0" dirty="0">
              <a:solidFill>
                <a:schemeClr val="tx1"/>
              </a:solidFill>
              <a:ea typeface="Karla" pitchFamily="2" charset="0"/>
              <a:cs typeface="Poppins SemiBold" panose="02000000000000000000" pitchFamily="2" charset="0"/>
            </a:endParaRPr>
          </a:p>
        </p:txBody>
      </p:sp>
      <p:pic>
        <p:nvPicPr>
          <p:cNvPr id="8" name="Рисунок 7"/>
          <p:cNvPicPr>
            <a:picLocks noChangeAspect="1"/>
          </p:cNvPicPr>
          <p:nvPr userDrawn="1"/>
        </p:nvPicPr>
        <p:blipFill>
          <a:blip r:embed="rId2"/>
          <a:stretch>
            <a:fillRect/>
          </a:stretch>
        </p:blipFill>
        <p:spPr>
          <a:xfrm>
            <a:off x="377965" y="225267"/>
            <a:ext cx="159022" cy="160799"/>
          </a:xfrm>
          <a:prstGeom prst="rect">
            <a:avLst/>
          </a:prstGeom>
        </p:spPr>
      </p:pic>
      <p:sp>
        <p:nvSpPr>
          <p:cNvPr id="9" name="TextBox 8"/>
          <p:cNvSpPr txBox="1"/>
          <p:nvPr userDrawn="1"/>
        </p:nvSpPr>
        <p:spPr>
          <a:xfrm>
            <a:off x="210908" y="6320641"/>
            <a:ext cx="1584088" cy="230832"/>
          </a:xfrm>
          <a:prstGeom prst="rect">
            <a:avLst/>
          </a:prstGeom>
          <a:noFill/>
        </p:spPr>
        <p:txBody>
          <a:bodyPr wrap="none" rtlCol="0">
            <a:spAutoFit/>
          </a:bodyPr>
          <a:lstStyle/>
          <a:p>
            <a:pPr algn="r"/>
            <a:r>
              <a:rPr lang="en-US" sz="900" b="0" i="0" dirty="0">
                <a:solidFill>
                  <a:schemeClr val="bg1">
                    <a:lumMod val="65000"/>
                  </a:schemeClr>
                </a:solidFill>
                <a:latin typeface="Poppins SemiBold" panose="02000000000000000000" pitchFamily="2" charset="0"/>
                <a:ea typeface="Lato" panose="020F0502020204030203" pitchFamily="34" charset="0"/>
                <a:cs typeface="Poppins SemiBold" panose="02000000000000000000" pitchFamily="2" charset="0"/>
              </a:rPr>
              <a:t>www.floraladdress.com</a:t>
            </a:r>
            <a:endParaRPr lang="ru-RU" sz="1000" b="0" i="0" dirty="0">
              <a:solidFill>
                <a:schemeClr val="bg1">
                  <a:lumMod val="65000"/>
                </a:schemeClr>
              </a:solidFill>
              <a:latin typeface="Lato" panose="020F0502020204030203" pitchFamily="34" charset="0"/>
              <a:ea typeface="Lato" panose="020F0502020204030203" pitchFamily="34" charset="0"/>
              <a:cs typeface="Poppins SemiBold" panose="02000000000000000000" pitchFamily="2" charset="0"/>
            </a:endParaRPr>
          </a:p>
        </p:txBody>
      </p:sp>
      <p:sp>
        <p:nvSpPr>
          <p:cNvPr id="3" name="Рисунок 2"/>
          <p:cNvSpPr>
            <a:spLocks noGrp="1"/>
          </p:cNvSpPr>
          <p:nvPr>
            <p:ph type="pic" sz="quarter" idx="10"/>
          </p:nvPr>
        </p:nvSpPr>
        <p:spPr>
          <a:xfrm>
            <a:off x="8053137" y="0"/>
            <a:ext cx="4138863" cy="6858000"/>
          </a:xfrm>
        </p:spPr>
        <p:txBody>
          <a:bodyPr/>
          <a:lstStyle/>
          <a:p>
            <a:endParaRPr lang="ru-RU" dirty="0"/>
          </a:p>
        </p:txBody>
      </p:sp>
      <p:sp>
        <p:nvSpPr>
          <p:cNvPr id="5" name="Рисунок 4"/>
          <p:cNvSpPr>
            <a:spLocks noGrp="1"/>
          </p:cNvSpPr>
          <p:nvPr>
            <p:ph type="pic" sz="quarter" idx="11"/>
          </p:nvPr>
        </p:nvSpPr>
        <p:spPr>
          <a:xfrm>
            <a:off x="1208598" y="1614114"/>
            <a:ext cx="2592125" cy="3458817"/>
          </a:xfrm>
        </p:spPr>
        <p:txBody>
          <a:bodyPr/>
          <a:lstStyle/>
          <a:p>
            <a:endParaRPr lang="ru-RU" dirty="0"/>
          </a:p>
        </p:txBody>
      </p:sp>
    </p:spTree>
    <p:extLst>
      <p:ext uri="{BB962C8B-B14F-4D97-AF65-F5344CB8AC3E}">
        <p14:creationId xmlns:p14="http://schemas.microsoft.com/office/powerpoint/2010/main" val="6403065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7_Пользовательский макет">
    <p:spTree>
      <p:nvGrpSpPr>
        <p:cNvPr id="1" name=""/>
        <p:cNvGrpSpPr/>
        <p:nvPr/>
      </p:nvGrpSpPr>
      <p:grpSpPr>
        <a:xfrm>
          <a:off x="0" y="0"/>
          <a:ext cx="0" cy="0"/>
          <a:chOff x="0" y="0"/>
          <a:chExt cx="0" cy="0"/>
        </a:xfrm>
      </p:grpSpPr>
      <p:sp>
        <p:nvSpPr>
          <p:cNvPr id="7" name="Рисунок 6"/>
          <p:cNvSpPr>
            <a:spLocks noGrp="1"/>
          </p:cNvSpPr>
          <p:nvPr>
            <p:ph type="pic" sz="quarter" idx="10"/>
          </p:nvPr>
        </p:nvSpPr>
        <p:spPr>
          <a:xfrm>
            <a:off x="0" y="0"/>
            <a:ext cx="12192000" cy="6858000"/>
          </a:xfrm>
          <a:prstGeom prst="rect">
            <a:avLst/>
          </a:prstGeom>
        </p:spPr>
        <p:txBody>
          <a:bodyPr/>
          <a:lstStyle/>
          <a:p>
            <a:endParaRPr lang="ru-RU" dirty="0"/>
          </a:p>
        </p:txBody>
      </p:sp>
      <p:sp>
        <p:nvSpPr>
          <p:cNvPr id="9" name="Рисунок 8"/>
          <p:cNvSpPr>
            <a:spLocks noGrp="1"/>
          </p:cNvSpPr>
          <p:nvPr>
            <p:ph type="pic" sz="quarter" idx="11"/>
          </p:nvPr>
        </p:nvSpPr>
        <p:spPr>
          <a:xfrm>
            <a:off x="757104" y="1491578"/>
            <a:ext cx="2020887" cy="2020888"/>
          </a:xfrm>
          <a:prstGeom prst="rect">
            <a:avLst/>
          </a:prstGeom>
        </p:spPr>
        <p:txBody>
          <a:bodyPr/>
          <a:lstStyle/>
          <a:p>
            <a:endParaRPr lang="ru-RU" dirty="0"/>
          </a:p>
        </p:txBody>
      </p:sp>
      <p:sp>
        <p:nvSpPr>
          <p:cNvPr id="10" name="Рисунок 8"/>
          <p:cNvSpPr>
            <a:spLocks noGrp="1"/>
          </p:cNvSpPr>
          <p:nvPr>
            <p:ph type="pic" sz="quarter" idx="12"/>
          </p:nvPr>
        </p:nvSpPr>
        <p:spPr>
          <a:xfrm>
            <a:off x="757103" y="4306967"/>
            <a:ext cx="2020887" cy="2020888"/>
          </a:xfrm>
          <a:prstGeom prst="rect">
            <a:avLst/>
          </a:prstGeom>
        </p:spPr>
        <p:txBody>
          <a:bodyPr/>
          <a:lstStyle/>
          <a:p>
            <a:endParaRPr lang="ru-RU" dirty="0"/>
          </a:p>
        </p:txBody>
      </p:sp>
      <p:sp>
        <p:nvSpPr>
          <p:cNvPr id="11" name="Рисунок 8"/>
          <p:cNvSpPr>
            <a:spLocks noGrp="1"/>
          </p:cNvSpPr>
          <p:nvPr>
            <p:ph type="pic" sz="quarter" idx="13"/>
          </p:nvPr>
        </p:nvSpPr>
        <p:spPr>
          <a:xfrm>
            <a:off x="6789820" y="1491578"/>
            <a:ext cx="1981033" cy="2020888"/>
          </a:xfrm>
          <a:prstGeom prst="rect">
            <a:avLst/>
          </a:prstGeom>
        </p:spPr>
        <p:txBody>
          <a:bodyPr/>
          <a:lstStyle/>
          <a:p>
            <a:endParaRPr lang="ru-RU" dirty="0"/>
          </a:p>
        </p:txBody>
      </p:sp>
      <p:sp>
        <p:nvSpPr>
          <p:cNvPr id="12" name="Рисунок 8"/>
          <p:cNvSpPr>
            <a:spLocks noGrp="1"/>
          </p:cNvSpPr>
          <p:nvPr>
            <p:ph type="pic" sz="quarter" idx="14"/>
          </p:nvPr>
        </p:nvSpPr>
        <p:spPr>
          <a:xfrm>
            <a:off x="6789819" y="4306967"/>
            <a:ext cx="1981033" cy="2020888"/>
          </a:xfrm>
          <a:prstGeom prst="rect">
            <a:avLst/>
          </a:prstGeom>
        </p:spPr>
        <p:txBody>
          <a:bodyPr/>
          <a:lstStyle/>
          <a:p>
            <a:endParaRPr lang="ru-RU" dirty="0"/>
          </a:p>
        </p:txBody>
      </p:sp>
    </p:spTree>
    <p:extLst>
      <p:ext uri="{BB962C8B-B14F-4D97-AF65-F5344CB8AC3E}">
        <p14:creationId xmlns:p14="http://schemas.microsoft.com/office/powerpoint/2010/main" val="19679140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0_Пользовательский макет">
    <p:spTree>
      <p:nvGrpSpPr>
        <p:cNvPr id="1" name=""/>
        <p:cNvGrpSpPr/>
        <p:nvPr/>
      </p:nvGrpSpPr>
      <p:grpSpPr>
        <a:xfrm>
          <a:off x="0" y="0"/>
          <a:ext cx="0" cy="0"/>
          <a:chOff x="0" y="0"/>
          <a:chExt cx="0" cy="0"/>
        </a:xfrm>
      </p:grpSpPr>
      <p:sp>
        <p:nvSpPr>
          <p:cNvPr id="14" name="Прямоугольник 13"/>
          <p:cNvSpPr/>
          <p:nvPr userDrawn="1"/>
        </p:nvSpPr>
        <p:spPr>
          <a:xfrm>
            <a:off x="0" y="0"/>
            <a:ext cx="4555957" cy="6858000"/>
          </a:xfrm>
          <a:prstGeom prst="rect">
            <a:avLst/>
          </a:pr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 name="Рисунок 2"/>
          <p:cNvSpPr>
            <a:spLocks noGrp="1"/>
          </p:cNvSpPr>
          <p:nvPr>
            <p:ph type="pic" sz="quarter" idx="10"/>
          </p:nvPr>
        </p:nvSpPr>
        <p:spPr>
          <a:xfrm>
            <a:off x="5468348" y="1609725"/>
            <a:ext cx="2600325" cy="3457576"/>
          </a:xfrm>
        </p:spPr>
        <p:txBody>
          <a:bodyPr/>
          <a:lstStyle/>
          <a:p>
            <a:endParaRPr lang="ru-RU" dirty="0"/>
          </a:p>
        </p:txBody>
      </p:sp>
      <p:sp>
        <p:nvSpPr>
          <p:cNvPr id="9" name="Прямоугольник 10">
            <a:extLst>
              <a:ext uri="{FF2B5EF4-FFF2-40B4-BE49-F238E27FC236}">
                <a16:creationId xmlns:a16="http://schemas.microsoft.com/office/drawing/2014/main" id="{CFDEB378-1962-4ADA-9849-32DCD4DD469A}"/>
              </a:ext>
            </a:extLst>
          </p:cNvPr>
          <p:cNvSpPr/>
          <p:nvPr userDrawn="1"/>
        </p:nvSpPr>
        <p:spPr>
          <a:xfrm>
            <a:off x="11323951" y="1180287"/>
            <a:ext cx="588623" cy="369332"/>
          </a:xfrm>
          <a:prstGeom prst="rect">
            <a:avLst/>
          </a:prstGeom>
        </p:spPr>
        <p:txBody>
          <a:bodyPr wrap="none">
            <a:spAutoFit/>
          </a:bodyPr>
          <a:lstStyle/>
          <a:p>
            <a:pPr algn="l"/>
            <a:r>
              <a:rPr lang="en-US" sz="1800" b="1" dirty="0">
                <a:solidFill>
                  <a:schemeClr val="tx1"/>
                </a:solidFill>
                <a:latin typeface="Lato" panose="020F0502020204030203" pitchFamily="34" charset="0"/>
                <a:ea typeface="Lato" panose="020F0502020204030203" pitchFamily="34" charset="0"/>
                <a:cs typeface="Lato" panose="020F0502020204030203" pitchFamily="34" charset="0"/>
              </a:rPr>
              <a:t>0</a:t>
            </a:r>
            <a:fld id="{149B6D55-4680-4DC5-B665-330CCBA60EFE}" type="slidenum">
              <a:rPr lang="ru-RU" sz="1800" b="1" baseline="0" smtClean="0">
                <a:solidFill>
                  <a:schemeClr val="tx1"/>
                </a:solidFill>
                <a:latin typeface="Lato" panose="020F0502020204030203" pitchFamily="34" charset="0"/>
                <a:ea typeface="Lato" panose="020F0502020204030203" pitchFamily="34" charset="0"/>
                <a:cs typeface="Poppins SemiBold" panose="02000000000000000000" pitchFamily="2" charset="0"/>
              </a:rPr>
              <a:pPr algn="l"/>
              <a:t>‹#›</a:t>
            </a:fld>
            <a:endParaRPr lang="ru-RU" sz="1000" dirty="0">
              <a:solidFill>
                <a:srgbClr val="0000ED"/>
              </a:solidFill>
              <a:latin typeface="Lato" panose="020F0502020204030203" pitchFamily="34" charset="0"/>
              <a:ea typeface="Lato" panose="020F0502020204030203" pitchFamily="34" charset="0"/>
              <a:cs typeface="Lato" panose="020F0502020204030203" pitchFamily="34" charset="0"/>
            </a:endParaRPr>
          </a:p>
        </p:txBody>
      </p:sp>
      <p:cxnSp>
        <p:nvCxnSpPr>
          <p:cNvPr id="11" name="Прямая соединительная линия 16">
            <a:extLst>
              <a:ext uri="{FF2B5EF4-FFF2-40B4-BE49-F238E27FC236}">
                <a16:creationId xmlns:a16="http://schemas.microsoft.com/office/drawing/2014/main" id="{E151FEBF-C8C9-4F99-9A67-07D02CF66333}"/>
              </a:ext>
            </a:extLst>
          </p:cNvPr>
          <p:cNvCxnSpPr/>
          <p:nvPr userDrawn="1"/>
        </p:nvCxnSpPr>
        <p:spPr>
          <a:xfrm flipH="1">
            <a:off x="11547515" y="1717278"/>
            <a:ext cx="3416" cy="472239"/>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207954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5_Пользовательский макет">
    <p:spTree>
      <p:nvGrpSpPr>
        <p:cNvPr id="1" name=""/>
        <p:cNvGrpSpPr/>
        <p:nvPr/>
      </p:nvGrpSpPr>
      <p:grpSpPr>
        <a:xfrm>
          <a:off x="0" y="0"/>
          <a:ext cx="0" cy="0"/>
          <a:chOff x="0" y="0"/>
          <a:chExt cx="0" cy="0"/>
        </a:xfrm>
      </p:grpSpPr>
      <p:sp>
        <p:nvSpPr>
          <p:cNvPr id="2" name="Прямоугольник 1"/>
          <p:cNvSpPr/>
          <p:nvPr userDrawn="1"/>
        </p:nvSpPr>
        <p:spPr>
          <a:xfrm>
            <a:off x="3705727" y="0"/>
            <a:ext cx="8486274" cy="68580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 name="TextBox 2"/>
          <p:cNvSpPr txBox="1"/>
          <p:nvPr userDrawn="1"/>
        </p:nvSpPr>
        <p:spPr>
          <a:xfrm>
            <a:off x="9818122" y="225267"/>
            <a:ext cx="2144456" cy="215444"/>
          </a:xfrm>
          <a:prstGeom prst="rect">
            <a:avLst/>
          </a:prstGeom>
          <a:noFill/>
        </p:spPr>
        <p:txBody>
          <a:bodyPr wrap="square" rtlCol="0">
            <a:spAutoFit/>
          </a:bodyPr>
          <a:lstStyle/>
          <a:p>
            <a:pPr algn="r"/>
            <a:r>
              <a:rPr lang="en-US" sz="800" b="1" i="0" dirty="0">
                <a:solidFill>
                  <a:schemeClr val="bg1"/>
                </a:solidFill>
                <a:latin typeface="Poppins SemiBold" panose="02000000000000000000" pitchFamily="2" charset="0"/>
                <a:ea typeface="Karla" pitchFamily="2" charset="0"/>
                <a:cs typeface="Poppins SemiBold" panose="02000000000000000000" pitchFamily="2" charset="0"/>
              </a:rPr>
              <a:t>SLIDE SECTION</a:t>
            </a:r>
            <a:endParaRPr lang="ru-RU" sz="800" b="1" i="0" dirty="0">
              <a:solidFill>
                <a:schemeClr val="bg1"/>
              </a:solidFill>
              <a:ea typeface="Karla" pitchFamily="2" charset="0"/>
              <a:cs typeface="Poppins SemiBold" panose="02000000000000000000" pitchFamily="2" charset="0"/>
            </a:endParaRPr>
          </a:p>
        </p:txBody>
      </p:sp>
      <p:sp>
        <p:nvSpPr>
          <p:cNvPr id="8" name="TextBox 7"/>
          <p:cNvSpPr txBox="1"/>
          <p:nvPr userDrawn="1"/>
        </p:nvSpPr>
        <p:spPr>
          <a:xfrm>
            <a:off x="531011" y="225267"/>
            <a:ext cx="2144456" cy="215444"/>
          </a:xfrm>
          <a:prstGeom prst="rect">
            <a:avLst/>
          </a:prstGeom>
          <a:noFill/>
        </p:spPr>
        <p:txBody>
          <a:bodyPr wrap="square" rtlCol="0">
            <a:spAutoFit/>
          </a:bodyPr>
          <a:lstStyle/>
          <a:p>
            <a:r>
              <a:rPr lang="en-US" sz="800" b="1" i="0" dirty="0">
                <a:solidFill>
                  <a:schemeClr val="tx1"/>
                </a:solidFill>
                <a:latin typeface="Poppins SemiBold" panose="02000000000000000000" pitchFamily="2" charset="0"/>
                <a:ea typeface="Karla" pitchFamily="2" charset="0"/>
                <a:cs typeface="Poppins SemiBold" panose="02000000000000000000" pitchFamily="2" charset="0"/>
              </a:rPr>
              <a:t>PIXEL</a:t>
            </a:r>
            <a:r>
              <a:rPr lang="en-US" sz="800" b="1" i="0" baseline="0" dirty="0">
                <a:solidFill>
                  <a:schemeClr val="tx1"/>
                </a:solidFill>
                <a:latin typeface="Poppins SemiBold" panose="02000000000000000000" pitchFamily="2" charset="0"/>
                <a:ea typeface="Karla" pitchFamily="2" charset="0"/>
                <a:cs typeface="Poppins SemiBold" panose="02000000000000000000" pitchFamily="2" charset="0"/>
              </a:rPr>
              <a:t> VISION</a:t>
            </a:r>
            <a:endParaRPr lang="ru-RU" sz="800" b="1" i="0" dirty="0">
              <a:solidFill>
                <a:schemeClr val="tx1"/>
              </a:solidFill>
              <a:ea typeface="Karla" pitchFamily="2" charset="0"/>
              <a:cs typeface="Poppins SemiBold" panose="02000000000000000000" pitchFamily="2" charset="0"/>
            </a:endParaRPr>
          </a:p>
        </p:txBody>
      </p:sp>
      <p:pic>
        <p:nvPicPr>
          <p:cNvPr id="9" name="Рисунок 8"/>
          <p:cNvPicPr>
            <a:picLocks noChangeAspect="1"/>
          </p:cNvPicPr>
          <p:nvPr userDrawn="1"/>
        </p:nvPicPr>
        <p:blipFill>
          <a:blip r:embed="rId2"/>
          <a:stretch>
            <a:fillRect/>
          </a:stretch>
        </p:blipFill>
        <p:spPr>
          <a:xfrm>
            <a:off x="377965" y="225267"/>
            <a:ext cx="159022" cy="160799"/>
          </a:xfrm>
          <a:prstGeom prst="rect">
            <a:avLst/>
          </a:prstGeom>
        </p:spPr>
      </p:pic>
      <p:sp>
        <p:nvSpPr>
          <p:cNvPr id="10" name="TextBox 9"/>
          <p:cNvSpPr txBox="1"/>
          <p:nvPr userDrawn="1"/>
        </p:nvSpPr>
        <p:spPr>
          <a:xfrm>
            <a:off x="210908" y="6320641"/>
            <a:ext cx="1584088" cy="230832"/>
          </a:xfrm>
          <a:prstGeom prst="rect">
            <a:avLst/>
          </a:prstGeom>
          <a:noFill/>
        </p:spPr>
        <p:txBody>
          <a:bodyPr wrap="none" rtlCol="0">
            <a:spAutoFit/>
          </a:bodyPr>
          <a:lstStyle/>
          <a:p>
            <a:pPr algn="r"/>
            <a:r>
              <a:rPr lang="en-US" sz="900" b="0" i="0" dirty="0">
                <a:solidFill>
                  <a:schemeClr val="bg1">
                    <a:lumMod val="65000"/>
                  </a:schemeClr>
                </a:solidFill>
                <a:latin typeface="Poppins SemiBold" panose="02000000000000000000" pitchFamily="2" charset="0"/>
                <a:ea typeface="Lato" panose="020F0502020204030203" pitchFamily="34" charset="0"/>
                <a:cs typeface="Poppins SemiBold" panose="02000000000000000000" pitchFamily="2" charset="0"/>
              </a:rPr>
              <a:t>www.floraladdress.com</a:t>
            </a:r>
            <a:endParaRPr lang="ru-RU" sz="1000" b="0" i="0" dirty="0">
              <a:solidFill>
                <a:schemeClr val="bg1">
                  <a:lumMod val="65000"/>
                </a:schemeClr>
              </a:solidFill>
              <a:latin typeface="Lato" panose="020F0502020204030203" pitchFamily="34" charset="0"/>
              <a:ea typeface="Lato" panose="020F0502020204030203" pitchFamily="34" charset="0"/>
              <a:cs typeface="Poppins SemiBold" panose="02000000000000000000" pitchFamily="2" charset="0"/>
            </a:endParaRPr>
          </a:p>
        </p:txBody>
      </p:sp>
      <p:sp>
        <p:nvSpPr>
          <p:cNvPr id="14" name="Рисунок 13"/>
          <p:cNvSpPr>
            <a:spLocks noGrp="1"/>
          </p:cNvSpPr>
          <p:nvPr>
            <p:ph type="pic" sz="quarter" idx="10"/>
          </p:nvPr>
        </p:nvSpPr>
        <p:spPr>
          <a:xfrm>
            <a:off x="6644641" y="3396342"/>
            <a:ext cx="2751908" cy="3461658"/>
          </a:xfrm>
        </p:spPr>
        <p:txBody>
          <a:bodyPr/>
          <a:lstStyle/>
          <a:p>
            <a:endParaRPr lang="ru-RU" dirty="0"/>
          </a:p>
        </p:txBody>
      </p:sp>
    </p:spTree>
    <p:extLst>
      <p:ext uri="{BB962C8B-B14F-4D97-AF65-F5344CB8AC3E}">
        <p14:creationId xmlns:p14="http://schemas.microsoft.com/office/powerpoint/2010/main" val="2706911604"/>
      </p:ext>
    </p:extLst>
  </p:cSld>
  <p:clrMapOvr>
    <a:masterClrMapping/>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2_Пользовательский макет">
    <p:spTree>
      <p:nvGrpSpPr>
        <p:cNvPr id="1" name=""/>
        <p:cNvGrpSpPr/>
        <p:nvPr/>
      </p:nvGrpSpPr>
      <p:grpSpPr>
        <a:xfrm>
          <a:off x="0" y="0"/>
          <a:ext cx="0" cy="0"/>
          <a:chOff x="0" y="0"/>
          <a:chExt cx="0" cy="0"/>
        </a:xfrm>
      </p:grpSpPr>
      <p:sp>
        <p:nvSpPr>
          <p:cNvPr id="7" name="Рисунок 6"/>
          <p:cNvSpPr>
            <a:spLocks noGrp="1"/>
          </p:cNvSpPr>
          <p:nvPr>
            <p:ph type="pic" sz="quarter" idx="10"/>
          </p:nvPr>
        </p:nvSpPr>
        <p:spPr>
          <a:xfrm>
            <a:off x="3916906" y="941694"/>
            <a:ext cx="2469427" cy="5022141"/>
          </a:xfrm>
          <a:prstGeom prst="rect">
            <a:avLst/>
          </a:prstGeom>
        </p:spPr>
        <p:txBody>
          <a:bodyPr/>
          <a:lstStyle/>
          <a:p>
            <a:endParaRPr lang="ru-RU" dirty="0"/>
          </a:p>
        </p:txBody>
      </p:sp>
      <p:sp>
        <p:nvSpPr>
          <p:cNvPr id="9" name="Рисунок 8"/>
          <p:cNvSpPr>
            <a:spLocks noGrp="1"/>
          </p:cNvSpPr>
          <p:nvPr>
            <p:ph type="pic" sz="quarter" idx="11"/>
          </p:nvPr>
        </p:nvSpPr>
        <p:spPr>
          <a:xfrm>
            <a:off x="6564572" y="3220873"/>
            <a:ext cx="2552131" cy="1173706"/>
          </a:xfrm>
          <a:prstGeom prst="rect">
            <a:avLst/>
          </a:prstGeom>
        </p:spPr>
        <p:txBody>
          <a:bodyPr/>
          <a:lstStyle/>
          <a:p>
            <a:endParaRPr lang="ru-RU" dirty="0"/>
          </a:p>
        </p:txBody>
      </p:sp>
      <p:sp>
        <p:nvSpPr>
          <p:cNvPr id="10" name="Рисунок 8"/>
          <p:cNvSpPr>
            <a:spLocks noGrp="1"/>
          </p:cNvSpPr>
          <p:nvPr>
            <p:ph type="pic" sz="quarter" idx="12"/>
          </p:nvPr>
        </p:nvSpPr>
        <p:spPr>
          <a:xfrm>
            <a:off x="6564572" y="941695"/>
            <a:ext cx="4245143" cy="2060812"/>
          </a:xfrm>
          <a:prstGeom prst="rect">
            <a:avLst/>
          </a:prstGeom>
        </p:spPr>
        <p:txBody>
          <a:bodyPr/>
          <a:lstStyle/>
          <a:p>
            <a:endParaRPr lang="ru-RU" dirty="0"/>
          </a:p>
        </p:txBody>
      </p:sp>
      <p:sp>
        <p:nvSpPr>
          <p:cNvPr id="11" name="Рисунок 8"/>
          <p:cNvSpPr>
            <a:spLocks noGrp="1"/>
          </p:cNvSpPr>
          <p:nvPr>
            <p:ph type="pic" sz="quarter" idx="13"/>
          </p:nvPr>
        </p:nvSpPr>
        <p:spPr>
          <a:xfrm>
            <a:off x="9294942" y="3220872"/>
            <a:ext cx="1514641" cy="2742964"/>
          </a:xfrm>
          <a:prstGeom prst="rect">
            <a:avLst/>
          </a:prstGeom>
        </p:spPr>
        <p:txBody>
          <a:bodyPr/>
          <a:lstStyle/>
          <a:p>
            <a:endParaRPr lang="ru-RU" dirty="0"/>
          </a:p>
        </p:txBody>
      </p:sp>
      <p:sp>
        <p:nvSpPr>
          <p:cNvPr id="15" name="TextBox 14"/>
          <p:cNvSpPr txBox="1"/>
          <p:nvPr userDrawn="1"/>
        </p:nvSpPr>
        <p:spPr>
          <a:xfrm>
            <a:off x="10378490" y="6320641"/>
            <a:ext cx="1584088" cy="230832"/>
          </a:xfrm>
          <a:prstGeom prst="rect">
            <a:avLst/>
          </a:prstGeom>
          <a:noFill/>
        </p:spPr>
        <p:txBody>
          <a:bodyPr wrap="none" rtlCol="0">
            <a:spAutoFit/>
          </a:bodyPr>
          <a:lstStyle/>
          <a:p>
            <a:pPr algn="r"/>
            <a:r>
              <a:rPr lang="en-US" sz="900" b="0" i="0" dirty="0">
                <a:solidFill>
                  <a:schemeClr val="bg1">
                    <a:lumMod val="65000"/>
                  </a:schemeClr>
                </a:solidFill>
                <a:latin typeface="Poppins SemiBold" panose="02000000000000000000" pitchFamily="2" charset="0"/>
                <a:ea typeface="Lato" panose="020F0502020204030203" pitchFamily="34" charset="0"/>
                <a:cs typeface="Poppins SemiBold" panose="02000000000000000000" pitchFamily="2" charset="0"/>
              </a:rPr>
              <a:t>www.floraladdress.com</a:t>
            </a:r>
            <a:endParaRPr lang="ru-RU" sz="1000" b="0" i="0" dirty="0">
              <a:solidFill>
                <a:schemeClr val="bg1">
                  <a:lumMod val="65000"/>
                </a:schemeClr>
              </a:solidFill>
              <a:latin typeface="Lato" panose="020F0502020204030203" pitchFamily="34" charset="0"/>
              <a:ea typeface="Lato" panose="020F0502020204030203" pitchFamily="34" charset="0"/>
              <a:cs typeface="Poppins SemiBold" panose="02000000000000000000" pitchFamily="2" charset="0"/>
            </a:endParaRPr>
          </a:p>
        </p:txBody>
      </p:sp>
      <p:sp>
        <p:nvSpPr>
          <p:cNvPr id="16" name="Прямоугольник 15"/>
          <p:cNvSpPr/>
          <p:nvPr userDrawn="1"/>
        </p:nvSpPr>
        <p:spPr>
          <a:xfrm>
            <a:off x="11323951" y="1180287"/>
            <a:ext cx="453970" cy="369332"/>
          </a:xfrm>
          <a:prstGeom prst="rect">
            <a:avLst/>
          </a:prstGeom>
        </p:spPr>
        <p:txBody>
          <a:bodyPr wrap="none">
            <a:spAutoFit/>
          </a:bodyPr>
          <a:lstStyle/>
          <a:p>
            <a:pPr algn="l"/>
            <a:fld id="{149B6D55-4680-4DC5-B665-330CCBA60EFE}" type="slidenum">
              <a:rPr lang="ru-RU" sz="1800" b="1" baseline="0" smtClean="0">
                <a:solidFill>
                  <a:schemeClr val="tx1"/>
                </a:solidFill>
                <a:latin typeface="Lato" panose="020F0502020204030203" pitchFamily="34" charset="0"/>
                <a:ea typeface="Lato" panose="020F0502020204030203" pitchFamily="34" charset="0"/>
                <a:cs typeface="Poppins SemiBold" panose="02000000000000000000" pitchFamily="2" charset="0"/>
              </a:rPr>
              <a:pPr algn="l"/>
              <a:t>‹#›</a:t>
            </a:fld>
            <a:endParaRPr lang="ru-RU" sz="1000" dirty="0">
              <a:solidFill>
                <a:srgbClr val="0000ED"/>
              </a:solidFill>
              <a:latin typeface="Lato" panose="020F0502020204030203" pitchFamily="34" charset="0"/>
              <a:ea typeface="Lato" panose="020F0502020204030203" pitchFamily="34" charset="0"/>
              <a:cs typeface="Lato" panose="020F0502020204030203" pitchFamily="34" charset="0"/>
            </a:endParaRPr>
          </a:p>
        </p:txBody>
      </p:sp>
      <p:cxnSp>
        <p:nvCxnSpPr>
          <p:cNvPr id="17" name="Прямая соединительная линия 16"/>
          <p:cNvCxnSpPr/>
          <p:nvPr userDrawn="1"/>
        </p:nvCxnSpPr>
        <p:spPr>
          <a:xfrm flipH="1">
            <a:off x="11547515" y="1717278"/>
            <a:ext cx="3416" cy="472239"/>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userDrawn="1"/>
        </p:nvSpPr>
        <p:spPr>
          <a:xfrm>
            <a:off x="9818122" y="225267"/>
            <a:ext cx="2144456" cy="215444"/>
          </a:xfrm>
          <a:prstGeom prst="rect">
            <a:avLst/>
          </a:prstGeom>
          <a:noFill/>
        </p:spPr>
        <p:txBody>
          <a:bodyPr wrap="square" rtlCol="0">
            <a:spAutoFit/>
          </a:bodyPr>
          <a:lstStyle/>
          <a:p>
            <a:pPr algn="r"/>
            <a:r>
              <a:rPr lang="en-US" sz="800" b="1" i="0" dirty="0">
                <a:solidFill>
                  <a:schemeClr val="tx1"/>
                </a:solidFill>
                <a:latin typeface="Poppins SemiBold" panose="02000000000000000000" pitchFamily="2" charset="0"/>
                <a:ea typeface="Karla" pitchFamily="2" charset="0"/>
                <a:cs typeface="Poppins SemiBold" panose="02000000000000000000" pitchFamily="2" charset="0"/>
              </a:rPr>
              <a:t>SLIDE SECTION</a:t>
            </a:r>
            <a:endParaRPr lang="ru-RU" sz="800" b="1" i="0" dirty="0">
              <a:solidFill>
                <a:schemeClr val="tx1"/>
              </a:solidFill>
              <a:ea typeface="Karla" pitchFamily="2" charset="0"/>
              <a:cs typeface="Poppins SemiBold" panose="02000000000000000000" pitchFamily="2" charset="0"/>
            </a:endParaRPr>
          </a:p>
        </p:txBody>
      </p:sp>
      <p:sp>
        <p:nvSpPr>
          <p:cNvPr id="20" name="Рисунок 8"/>
          <p:cNvSpPr>
            <a:spLocks noGrp="1"/>
          </p:cNvSpPr>
          <p:nvPr>
            <p:ph type="pic" sz="quarter" idx="14"/>
          </p:nvPr>
        </p:nvSpPr>
        <p:spPr>
          <a:xfrm>
            <a:off x="6564572" y="4612945"/>
            <a:ext cx="2552131" cy="1350890"/>
          </a:xfrm>
          <a:prstGeom prst="rect">
            <a:avLst/>
          </a:prstGeom>
        </p:spPr>
        <p:txBody>
          <a:bodyPr/>
          <a:lstStyle/>
          <a:p>
            <a:endParaRPr lang="ru-RU" dirty="0"/>
          </a:p>
        </p:txBody>
      </p:sp>
      <p:sp>
        <p:nvSpPr>
          <p:cNvPr id="21" name="TextBox 20"/>
          <p:cNvSpPr txBox="1"/>
          <p:nvPr userDrawn="1"/>
        </p:nvSpPr>
        <p:spPr>
          <a:xfrm>
            <a:off x="531011" y="225267"/>
            <a:ext cx="2144456" cy="215444"/>
          </a:xfrm>
          <a:prstGeom prst="rect">
            <a:avLst/>
          </a:prstGeom>
          <a:noFill/>
        </p:spPr>
        <p:txBody>
          <a:bodyPr wrap="square" rtlCol="0">
            <a:spAutoFit/>
          </a:bodyPr>
          <a:lstStyle/>
          <a:p>
            <a:r>
              <a:rPr lang="en-US" sz="800" b="1" i="0" dirty="0">
                <a:solidFill>
                  <a:schemeClr val="tx1"/>
                </a:solidFill>
                <a:latin typeface="Poppins SemiBold" panose="02000000000000000000" pitchFamily="2" charset="0"/>
                <a:ea typeface="Karla" pitchFamily="2" charset="0"/>
                <a:cs typeface="Poppins SemiBold" panose="02000000000000000000" pitchFamily="2" charset="0"/>
              </a:rPr>
              <a:t>PIXEL</a:t>
            </a:r>
            <a:r>
              <a:rPr lang="en-US" sz="800" b="1" i="0" baseline="0" dirty="0">
                <a:solidFill>
                  <a:schemeClr val="tx1"/>
                </a:solidFill>
                <a:latin typeface="Poppins SemiBold" panose="02000000000000000000" pitchFamily="2" charset="0"/>
                <a:ea typeface="Karla" pitchFamily="2" charset="0"/>
                <a:cs typeface="Poppins SemiBold" panose="02000000000000000000" pitchFamily="2" charset="0"/>
              </a:rPr>
              <a:t> VISION</a:t>
            </a:r>
            <a:endParaRPr lang="ru-RU" sz="800" b="1" i="0" dirty="0">
              <a:solidFill>
                <a:schemeClr val="tx1"/>
              </a:solidFill>
              <a:ea typeface="Karla" pitchFamily="2" charset="0"/>
              <a:cs typeface="Poppins SemiBold" panose="02000000000000000000" pitchFamily="2" charset="0"/>
            </a:endParaRPr>
          </a:p>
        </p:txBody>
      </p:sp>
      <p:pic>
        <p:nvPicPr>
          <p:cNvPr id="22" name="Рисунок 21"/>
          <p:cNvPicPr>
            <a:picLocks noChangeAspect="1"/>
          </p:cNvPicPr>
          <p:nvPr userDrawn="1"/>
        </p:nvPicPr>
        <p:blipFill>
          <a:blip r:embed="rId2"/>
          <a:stretch>
            <a:fillRect/>
          </a:stretch>
        </p:blipFill>
        <p:spPr>
          <a:xfrm>
            <a:off x="377965" y="225267"/>
            <a:ext cx="159022" cy="160799"/>
          </a:xfrm>
          <a:prstGeom prst="rect">
            <a:avLst/>
          </a:prstGeom>
        </p:spPr>
      </p:pic>
    </p:spTree>
    <p:extLst>
      <p:ext uri="{BB962C8B-B14F-4D97-AF65-F5344CB8AC3E}">
        <p14:creationId xmlns:p14="http://schemas.microsoft.com/office/powerpoint/2010/main" val="216080743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5_Пользовательский макет">
    <p:spTree>
      <p:nvGrpSpPr>
        <p:cNvPr id="1" name=""/>
        <p:cNvGrpSpPr/>
        <p:nvPr/>
      </p:nvGrpSpPr>
      <p:grpSpPr>
        <a:xfrm>
          <a:off x="0" y="0"/>
          <a:ext cx="0" cy="0"/>
          <a:chOff x="0" y="0"/>
          <a:chExt cx="0" cy="0"/>
        </a:xfrm>
      </p:grpSpPr>
      <p:sp>
        <p:nvSpPr>
          <p:cNvPr id="7" name="Рисунок 2"/>
          <p:cNvSpPr>
            <a:spLocks noGrp="1"/>
          </p:cNvSpPr>
          <p:nvPr>
            <p:ph type="pic" sz="quarter" idx="10"/>
          </p:nvPr>
        </p:nvSpPr>
        <p:spPr>
          <a:xfrm>
            <a:off x="6561138" y="785813"/>
            <a:ext cx="4138612" cy="2438650"/>
          </a:xfrm>
        </p:spPr>
        <p:txBody>
          <a:bodyPr/>
          <a:lstStyle/>
          <a:p>
            <a:endParaRPr lang="ru-RU" dirty="0"/>
          </a:p>
        </p:txBody>
      </p:sp>
      <p:sp>
        <p:nvSpPr>
          <p:cNvPr id="9" name="Прямоугольник 8"/>
          <p:cNvSpPr/>
          <p:nvPr userDrawn="1"/>
        </p:nvSpPr>
        <p:spPr>
          <a:xfrm>
            <a:off x="11323951" y="1180287"/>
            <a:ext cx="614271" cy="369332"/>
          </a:xfrm>
          <a:prstGeom prst="rect">
            <a:avLst/>
          </a:prstGeom>
        </p:spPr>
        <p:txBody>
          <a:bodyPr wrap="none">
            <a:spAutoFit/>
          </a:bodyPr>
          <a:lstStyle/>
          <a:p>
            <a:pPr algn="l"/>
            <a:r>
              <a:rPr lang="en-US" sz="1800" b="1" dirty="0">
                <a:solidFill>
                  <a:schemeClr val="tx1"/>
                </a:solidFill>
                <a:latin typeface="Lato" panose="020F0502020204030203" pitchFamily="34" charset="0"/>
                <a:ea typeface="Lato" panose="020F0502020204030203" pitchFamily="34" charset="0"/>
                <a:cs typeface="Lato" panose="020F0502020204030203" pitchFamily="34" charset="0"/>
              </a:rPr>
              <a:t>0</a:t>
            </a:r>
            <a:fld id="{149B6D55-4680-4DC5-B665-330CCBA60EFE}" type="slidenum">
              <a:rPr lang="ru-RU" sz="1800" b="1" baseline="0" smtClean="0">
                <a:solidFill>
                  <a:schemeClr val="tx1"/>
                </a:solidFill>
                <a:latin typeface="Lato" panose="020F0502020204030203" pitchFamily="34" charset="0"/>
                <a:ea typeface="Lato" panose="020F0502020204030203" pitchFamily="34" charset="0"/>
                <a:cs typeface="Poppins SemiBold" panose="02000000000000000000" pitchFamily="2" charset="0"/>
              </a:rPr>
              <a:pPr algn="l"/>
              <a:t>‹#›</a:t>
            </a:fld>
            <a:endParaRPr lang="ru-RU" sz="1000" dirty="0">
              <a:solidFill>
                <a:srgbClr val="0000ED"/>
              </a:solidFill>
              <a:latin typeface="Lato" panose="020F0502020204030203" pitchFamily="34" charset="0"/>
              <a:ea typeface="Lato" panose="020F0502020204030203" pitchFamily="34" charset="0"/>
              <a:cs typeface="Lato" panose="020F0502020204030203" pitchFamily="34" charset="0"/>
            </a:endParaRPr>
          </a:p>
        </p:txBody>
      </p:sp>
      <p:cxnSp>
        <p:nvCxnSpPr>
          <p:cNvPr id="10" name="Прямая соединительная линия 9"/>
          <p:cNvCxnSpPr/>
          <p:nvPr userDrawn="1"/>
        </p:nvCxnSpPr>
        <p:spPr>
          <a:xfrm flipH="1">
            <a:off x="11547515" y="1717278"/>
            <a:ext cx="3416" cy="472239"/>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218357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4_Пользовательский макет">
    <p:spTree>
      <p:nvGrpSpPr>
        <p:cNvPr id="1" name=""/>
        <p:cNvGrpSpPr/>
        <p:nvPr/>
      </p:nvGrpSpPr>
      <p:grpSpPr>
        <a:xfrm>
          <a:off x="0" y="0"/>
          <a:ext cx="0" cy="0"/>
          <a:chOff x="0" y="0"/>
          <a:chExt cx="0" cy="0"/>
        </a:xfrm>
      </p:grpSpPr>
      <p:sp>
        <p:nvSpPr>
          <p:cNvPr id="7" name="Рисунок 6"/>
          <p:cNvSpPr>
            <a:spLocks noGrp="1"/>
          </p:cNvSpPr>
          <p:nvPr>
            <p:ph type="pic" sz="quarter" idx="10"/>
          </p:nvPr>
        </p:nvSpPr>
        <p:spPr>
          <a:xfrm>
            <a:off x="0" y="0"/>
            <a:ext cx="3084513" cy="6858000"/>
          </a:xfrm>
        </p:spPr>
        <p:txBody>
          <a:bodyPr/>
          <a:lstStyle/>
          <a:p>
            <a:endParaRPr lang="ru-RU" dirty="0"/>
          </a:p>
        </p:txBody>
      </p:sp>
      <p:sp>
        <p:nvSpPr>
          <p:cNvPr id="5" name="Прямоугольник 10">
            <a:extLst>
              <a:ext uri="{FF2B5EF4-FFF2-40B4-BE49-F238E27FC236}">
                <a16:creationId xmlns:a16="http://schemas.microsoft.com/office/drawing/2014/main" id="{F0BF765D-F3F3-45C5-AF31-0D1AB6934100}"/>
              </a:ext>
            </a:extLst>
          </p:cNvPr>
          <p:cNvSpPr/>
          <p:nvPr userDrawn="1"/>
        </p:nvSpPr>
        <p:spPr>
          <a:xfrm>
            <a:off x="11323951" y="1180287"/>
            <a:ext cx="588623" cy="369332"/>
          </a:xfrm>
          <a:prstGeom prst="rect">
            <a:avLst/>
          </a:prstGeom>
        </p:spPr>
        <p:txBody>
          <a:bodyPr wrap="none">
            <a:spAutoFit/>
          </a:bodyPr>
          <a:lstStyle/>
          <a:p>
            <a:pPr algn="l"/>
            <a:r>
              <a:rPr lang="en-US" sz="1800" b="1" dirty="0">
                <a:solidFill>
                  <a:schemeClr val="tx1"/>
                </a:solidFill>
                <a:latin typeface="Lato" panose="020F0502020204030203" pitchFamily="34" charset="0"/>
                <a:ea typeface="Lato" panose="020F0502020204030203" pitchFamily="34" charset="0"/>
                <a:cs typeface="Lato" panose="020F0502020204030203" pitchFamily="34" charset="0"/>
              </a:rPr>
              <a:t>0</a:t>
            </a:r>
            <a:fld id="{149B6D55-4680-4DC5-B665-330CCBA60EFE}" type="slidenum">
              <a:rPr lang="ru-RU" sz="1800" b="1" baseline="0" smtClean="0">
                <a:solidFill>
                  <a:schemeClr val="tx1"/>
                </a:solidFill>
                <a:latin typeface="Lato" panose="020F0502020204030203" pitchFamily="34" charset="0"/>
                <a:ea typeface="Lato" panose="020F0502020204030203" pitchFamily="34" charset="0"/>
                <a:cs typeface="Poppins SemiBold" panose="02000000000000000000" pitchFamily="2" charset="0"/>
              </a:rPr>
              <a:pPr algn="l"/>
              <a:t>‹#›</a:t>
            </a:fld>
            <a:endParaRPr lang="ru-RU" sz="1000" dirty="0">
              <a:solidFill>
                <a:srgbClr val="0000ED"/>
              </a:solidFill>
              <a:latin typeface="Lato" panose="020F0502020204030203" pitchFamily="34" charset="0"/>
              <a:ea typeface="Lato" panose="020F0502020204030203" pitchFamily="34" charset="0"/>
              <a:cs typeface="Lato" panose="020F0502020204030203" pitchFamily="34" charset="0"/>
            </a:endParaRPr>
          </a:p>
        </p:txBody>
      </p:sp>
      <p:cxnSp>
        <p:nvCxnSpPr>
          <p:cNvPr id="6" name="Прямая соединительная линия 16">
            <a:extLst>
              <a:ext uri="{FF2B5EF4-FFF2-40B4-BE49-F238E27FC236}">
                <a16:creationId xmlns:a16="http://schemas.microsoft.com/office/drawing/2014/main" id="{69AEA2CE-E937-4624-BB39-4775C558D0E5}"/>
              </a:ext>
            </a:extLst>
          </p:cNvPr>
          <p:cNvCxnSpPr/>
          <p:nvPr userDrawn="1"/>
        </p:nvCxnSpPr>
        <p:spPr>
          <a:xfrm flipH="1">
            <a:off x="11547515" y="1717278"/>
            <a:ext cx="3416" cy="472239"/>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16803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Только заголовок">
    <p:spTree>
      <p:nvGrpSpPr>
        <p:cNvPr id="1" name=""/>
        <p:cNvGrpSpPr/>
        <p:nvPr/>
      </p:nvGrpSpPr>
      <p:grpSpPr>
        <a:xfrm>
          <a:off x="0" y="0"/>
          <a:ext cx="0" cy="0"/>
          <a:chOff x="0" y="0"/>
          <a:chExt cx="0" cy="0"/>
        </a:xfrm>
      </p:grpSpPr>
      <p:sp>
        <p:nvSpPr>
          <p:cNvPr id="11" name="Прямоугольник 10"/>
          <p:cNvSpPr/>
          <p:nvPr userDrawn="1"/>
        </p:nvSpPr>
        <p:spPr>
          <a:xfrm>
            <a:off x="11323951" y="1180287"/>
            <a:ext cx="588623" cy="369332"/>
          </a:xfrm>
          <a:prstGeom prst="rect">
            <a:avLst/>
          </a:prstGeom>
        </p:spPr>
        <p:txBody>
          <a:bodyPr wrap="none">
            <a:spAutoFit/>
          </a:bodyPr>
          <a:lstStyle/>
          <a:p>
            <a:pPr algn="l"/>
            <a:r>
              <a:rPr lang="en-US" sz="1800" b="1" dirty="0">
                <a:solidFill>
                  <a:schemeClr val="tx1"/>
                </a:solidFill>
                <a:latin typeface="Lato" panose="020F0502020204030203" pitchFamily="34" charset="0"/>
                <a:ea typeface="Lato" panose="020F0502020204030203" pitchFamily="34" charset="0"/>
                <a:cs typeface="Lato" panose="020F0502020204030203" pitchFamily="34" charset="0"/>
              </a:rPr>
              <a:t>0</a:t>
            </a:r>
            <a:fld id="{149B6D55-4680-4DC5-B665-330CCBA60EFE}" type="slidenum">
              <a:rPr lang="ru-RU" sz="1800" b="1" baseline="0" smtClean="0">
                <a:solidFill>
                  <a:schemeClr val="tx1"/>
                </a:solidFill>
                <a:latin typeface="Lato" panose="020F0502020204030203" pitchFamily="34" charset="0"/>
                <a:ea typeface="Lato" panose="020F0502020204030203" pitchFamily="34" charset="0"/>
                <a:cs typeface="Poppins SemiBold" panose="02000000000000000000" pitchFamily="2" charset="0"/>
              </a:rPr>
              <a:pPr algn="l"/>
              <a:t>‹#›</a:t>
            </a:fld>
            <a:endParaRPr lang="ru-RU" sz="1000" dirty="0">
              <a:solidFill>
                <a:srgbClr val="0000ED"/>
              </a:solidFill>
              <a:latin typeface="Lato" panose="020F0502020204030203" pitchFamily="34" charset="0"/>
              <a:ea typeface="Lato" panose="020F0502020204030203" pitchFamily="34" charset="0"/>
              <a:cs typeface="Lato" panose="020F0502020204030203" pitchFamily="34" charset="0"/>
            </a:endParaRPr>
          </a:p>
        </p:txBody>
      </p:sp>
      <p:cxnSp>
        <p:nvCxnSpPr>
          <p:cNvPr id="17" name="Прямая соединительная линия 16"/>
          <p:cNvCxnSpPr/>
          <p:nvPr userDrawn="1"/>
        </p:nvCxnSpPr>
        <p:spPr>
          <a:xfrm flipH="1">
            <a:off x="11547515" y="1717278"/>
            <a:ext cx="3416" cy="472239"/>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8333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0_Пользовательский макет">
    <p:spTree>
      <p:nvGrpSpPr>
        <p:cNvPr id="1" name=""/>
        <p:cNvGrpSpPr/>
        <p:nvPr/>
      </p:nvGrpSpPr>
      <p:grpSpPr>
        <a:xfrm>
          <a:off x="0" y="0"/>
          <a:ext cx="0" cy="0"/>
          <a:chOff x="0" y="0"/>
          <a:chExt cx="0" cy="0"/>
        </a:xfrm>
      </p:grpSpPr>
      <p:sp>
        <p:nvSpPr>
          <p:cNvPr id="8" name="Прямоугольник 7"/>
          <p:cNvSpPr/>
          <p:nvPr userDrawn="1"/>
        </p:nvSpPr>
        <p:spPr>
          <a:xfrm>
            <a:off x="11323951" y="1180287"/>
            <a:ext cx="453970" cy="369332"/>
          </a:xfrm>
          <a:prstGeom prst="rect">
            <a:avLst/>
          </a:prstGeom>
        </p:spPr>
        <p:txBody>
          <a:bodyPr wrap="none">
            <a:spAutoFit/>
          </a:bodyPr>
          <a:lstStyle/>
          <a:p>
            <a:pPr algn="l"/>
            <a:fld id="{149B6D55-4680-4DC5-B665-330CCBA60EFE}" type="slidenum">
              <a:rPr lang="ru-RU" sz="1800" b="1" baseline="0" smtClean="0">
                <a:solidFill>
                  <a:schemeClr val="tx1"/>
                </a:solidFill>
                <a:latin typeface="Lato" panose="020F0502020204030203" pitchFamily="34" charset="0"/>
                <a:ea typeface="Lato" panose="020F0502020204030203" pitchFamily="34" charset="0"/>
                <a:cs typeface="Poppins SemiBold" panose="02000000000000000000" pitchFamily="2" charset="0"/>
              </a:rPr>
              <a:pPr algn="l"/>
              <a:t>‹#›</a:t>
            </a:fld>
            <a:endParaRPr lang="ru-RU" sz="1000" dirty="0">
              <a:solidFill>
                <a:srgbClr val="0000ED"/>
              </a:solidFill>
              <a:latin typeface="Lato" panose="020F0502020204030203" pitchFamily="34" charset="0"/>
              <a:ea typeface="Lato" panose="020F0502020204030203" pitchFamily="34" charset="0"/>
              <a:cs typeface="Lato" panose="020F0502020204030203" pitchFamily="34" charset="0"/>
            </a:endParaRPr>
          </a:p>
        </p:txBody>
      </p:sp>
      <p:cxnSp>
        <p:nvCxnSpPr>
          <p:cNvPr id="9" name="Прямая соединительная линия 8"/>
          <p:cNvCxnSpPr/>
          <p:nvPr userDrawn="1"/>
        </p:nvCxnSpPr>
        <p:spPr>
          <a:xfrm flipH="1">
            <a:off x="11547515" y="1717278"/>
            <a:ext cx="3416" cy="472239"/>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userDrawn="1"/>
        </p:nvSpPr>
        <p:spPr>
          <a:xfrm>
            <a:off x="9818122" y="225267"/>
            <a:ext cx="2144456" cy="215444"/>
          </a:xfrm>
          <a:prstGeom prst="rect">
            <a:avLst/>
          </a:prstGeom>
          <a:noFill/>
        </p:spPr>
        <p:txBody>
          <a:bodyPr wrap="square" rtlCol="0">
            <a:spAutoFit/>
          </a:bodyPr>
          <a:lstStyle/>
          <a:p>
            <a:pPr algn="r"/>
            <a:r>
              <a:rPr lang="en-US" sz="800" b="1" i="0" dirty="0">
                <a:solidFill>
                  <a:schemeClr val="tx1"/>
                </a:solidFill>
                <a:latin typeface="Poppins SemiBold" panose="02000000000000000000" pitchFamily="2" charset="0"/>
                <a:ea typeface="Karla" pitchFamily="2" charset="0"/>
                <a:cs typeface="Poppins SemiBold" panose="02000000000000000000" pitchFamily="2" charset="0"/>
              </a:rPr>
              <a:t>SLIDE SECTION</a:t>
            </a:r>
            <a:endParaRPr lang="ru-RU" sz="800" b="1" i="0" dirty="0">
              <a:solidFill>
                <a:schemeClr val="tx1"/>
              </a:solidFill>
              <a:ea typeface="Karla" pitchFamily="2" charset="0"/>
              <a:cs typeface="Poppins SemiBold" panose="02000000000000000000" pitchFamily="2" charset="0"/>
            </a:endParaRPr>
          </a:p>
        </p:txBody>
      </p:sp>
      <p:sp>
        <p:nvSpPr>
          <p:cNvPr id="18" name="Рисунок 17"/>
          <p:cNvSpPr>
            <a:spLocks noGrp="1"/>
          </p:cNvSpPr>
          <p:nvPr>
            <p:ph type="pic" sz="quarter" idx="10"/>
          </p:nvPr>
        </p:nvSpPr>
        <p:spPr>
          <a:xfrm>
            <a:off x="961956" y="922338"/>
            <a:ext cx="4067311" cy="5148262"/>
          </a:xfrm>
        </p:spPr>
        <p:txBody>
          <a:bodyPr/>
          <a:lstStyle/>
          <a:p>
            <a:endParaRPr lang="ru-RU" dirty="0"/>
          </a:p>
        </p:txBody>
      </p:sp>
      <p:sp>
        <p:nvSpPr>
          <p:cNvPr id="19" name="Рисунок 17"/>
          <p:cNvSpPr>
            <a:spLocks noGrp="1"/>
          </p:cNvSpPr>
          <p:nvPr>
            <p:ph type="pic" sz="quarter" idx="11"/>
          </p:nvPr>
        </p:nvSpPr>
        <p:spPr>
          <a:xfrm>
            <a:off x="5163843" y="922338"/>
            <a:ext cx="5769836" cy="2491422"/>
          </a:xfrm>
        </p:spPr>
        <p:txBody>
          <a:bodyPr/>
          <a:lstStyle/>
          <a:p>
            <a:endParaRPr lang="ru-RU" dirty="0"/>
          </a:p>
        </p:txBody>
      </p:sp>
      <p:sp>
        <p:nvSpPr>
          <p:cNvPr id="20" name="Рисунок 17"/>
          <p:cNvSpPr>
            <a:spLocks noGrp="1"/>
          </p:cNvSpPr>
          <p:nvPr>
            <p:ph type="pic" sz="quarter" idx="12"/>
          </p:nvPr>
        </p:nvSpPr>
        <p:spPr>
          <a:xfrm>
            <a:off x="5163843" y="3544389"/>
            <a:ext cx="5769836" cy="2526211"/>
          </a:xfrm>
        </p:spPr>
        <p:txBody>
          <a:bodyPr/>
          <a:lstStyle/>
          <a:p>
            <a:endParaRPr lang="ru-RU" dirty="0"/>
          </a:p>
        </p:txBody>
      </p:sp>
    </p:spTree>
    <p:extLst>
      <p:ext uri="{BB962C8B-B14F-4D97-AF65-F5344CB8AC3E}">
        <p14:creationId xmlns:p14="http://schemas.microsoft.com/office/powerpoint/2010/main" val="14195729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048"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9_Пользовательский макет">
    <p:spTree>
      <p:nvGrpSpPr>
        <p:cNvPr id="1" name=""/>
        <p:cNvGrpSpPr/>
        <p:nvPr/>
      </p:nvGrpSpPr>
      <p:grpSpPr>
        <a:xfrm>
          <a:off x="0" y="0"/>
          <a:ext cx="0" cy="0"/>
          <a:chOff x="0" y="0"/>
          <a:chExt cx="0" cy="0"/>
        </a:xfrm>
      </p:grpSpPr>
      <p:sp>
        <p:nvSpPr>
          <p:cNvPr id="8" name="Прямоугольник 7"/>
          <p:cNvSpPr/>
          <p:nvPr userDrawn="1"/>
        </p:nvSpPr>
        <p:spPr>
          <a:xfrm>
            <a:off x="11323951" y="1180287"/>
            <a:ext cx="453970" cy="369332"/>
          </a:xfrm>
          <a:prstGeom prst="rect">
            <a:avLst/>
          </a:prstGeom>
        </p:spPr>
        <p:txBody>
          <a:bodyPr wrap="none">
            <a:spAutoFit/>
          </a:bodyPr>
          <a:lstStyle/>
          <a:p>
            <a:pPr algn="l"/>
            <a:fld id="{149B6D55-4680-4DC5-B665-330CCBA60EFE}" type="slidenum">
              <a:rPr lang="ru-RU" sz="1800" b="1" baseline="0" smtClean="0">
                <a:solidFill>
                  <a:schemeClr val="tx1"/>
                </a:solidFill>
                <a:latin typeface="Lato" panose="020F0502020204030203" pitchFamily="34" charset="0"/>
                <a:ea typeface="Lato" panose="020F0502020204030203" pitchFamily="34" charset="0"/>
                <a:cs typeface="Poppins SemiBold" panose="02000000000000000000" pitchFamily="2" charset="0"/>
              </a:rPr>
              <a:pPr algn="l"/>
              <a:t>‹#›</a:t>
            </a:fld>
            <a:endParaRPr lang="ru-RU" sz="1000" dirty="0">
              <a:solidFill>
                <a:srgbClr val="0000ED"/>
              </a:solidFill>
              <a:latin typeface="Lato" panose="020F0502020204030203" pitchFamily="34" charset="0"/>
              <a:ea typeface="Lato" panose="020F0502020204030203" pitchFamily="34" charset="0"/>
              <a:cs typeface="Lato" panose="020F0502020204030203" pitchFamily="34" charset="0"/>
            </a:endParaRPr>
          </a:p>
        </p:txBody>
      </p:sp>
      <p:cxnSp>
        <p:nvCxnSpPr>
          <p:cNvPr id="9" name="Прямая соединительная линия 8"/>
          <p:cNvCxnSpPr/>
          <p:nvPr userDrawn="1"/>
        </p:nvCxnSpPr>
        <p:spPr>
          <a:xfrm flipH="1">
            <a:off x="11547515" y="1717278"/>
            <a:ext cx="3416" cy="472239"/>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userDrawn="1"/>
        </p:nvSpPr>
        <p:spPr>
          <a:xfrm>
            <a:off x="9818122" y="225267"/>
            <a:ext cx="2144456" cy="215444"/>
          </a:xfrm>
          <a:prstGeom prst="rect">
            <a:avLst/>
          </a:prstGeom>
          <a:noFill/>
        </p:spPr>
        <p:txBody>
          <a:bodyPr wrap="square" rtlCol="0">
            <a:spAutoFit/>
          </a:bodyPr>
          <a:lstStyle/>
          <a:p>
            <a:pPr algn="r"/>
            <a:r>
              <a:rPr lang="en-US" sz="800" b="1" i="0" dirty="0">
                <a:solidFill>
                  <a:schemeClr val="tx1"/>
                </a:solidFill>
                <a:latin typeface="Poppins SemiBold" panose="02000000000000000000" pitchFamily="2" charset="0"/>
                <a:ea typeface="Karla" pitchFamily="2" charset="0"/>
                <a:cs typeface="Poppins SemiBold" panose="02000000000000000000" pitchFamily="2" charset="0"/>
              </a:rPr>
              <a:t>SLIDE SECTION</a:t>
            </a:r>
            <a:endParaRPr lang="ru-RU" sz="800" b="1" i="0" dirty="0">
              <a:solidFill>
                <a:schemeClr val="tx1"/>
              </a:solidFill>
              <a:ea typeface="Karla" pitchFamily="2" charset="0"/>
              <a:cs typeface="Poppins SemiBold" panose="02000000000000000000" pitchFamily="2" charset="0"/>
            </a:endParaRPr>
          </a:p>
        </p:txBody>
      </p:sp>
      <p:sp>
        <p:nvSpPr>
          <p:cNvPr id="14" name="Рисунок 13"/>
          <p:cNvSpPr>
            <a:spLocks noGrp="1"/>
          </p:cNvSpPr>
          <p:nvPr>
            <p:ph type="pic" sz="quarter" idx="10"/>
          </p:nvPr>
        </p:nvSpPr>
        <p:spPr>
          <a:xfrm>
            <a:off x="5905500" y="2310064"/>
            <a:ext cx="4895850" cy="3107754"/>
          </a:xfrm>
        </p:spPr>
        <p:txBody>
          <a:bodyPr/>
          <a:lstStyle/>
          <a:p>
            <a:endParaRPr lang="ru-RU" dirty="0"/>
          </a:p>
        </p:txBody>
      </p:sp>
    </p:spTree>
    <p:extLst>
      <p:ext uri="{BB962C8B-B14F-4D97-AF65-F5344CB8AC3E}">
        <p14:creationId xmlns:p14="http://schemas.microsoft.com/office/powerpoint/2010/main" val="24204412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8_Пользовательский макет">
    <p:spTree>
      <p:nvGrpSpPr>
        <p:cNvPr id="1" name=""/>
        <p:cNvGrpSpPr/>
        <p:nvPr/>
      </p:nvGrpSpPr>
      <p:grpSpPr>
        <a:xfrm>
          <a:off x="0" y="0"/>
          <a:ext cx="0" cy="0"/>
          <a:chOff x="0" y="0"/>
          <a:chExt cx="0" cy="0"/>
        </a:xfrm>
      </p:grpSpPr>
      <p:sp>
        <p:nvSpPr>
          <p:cNvPr id="8" name="Прямоугольник 7"/>
          <p:cNvSpPr/>
          <p:nvPr userDrawn="1"/>
        </p:nvSpPr>
        <p:spPr>
          <a:xfrm>
            <a:off x="11323951" y="1180287"/>
            <a:ext cx="61427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chemeClr val="tx1"/>
                </a:solidFill>
                <a:latin typeface="Lato" panose="020F0502020204030203" pitchFamily="34" charset="0"/>
                <a:ea typeface="Lato" panose="020F0502020204030203" pitchFamily="34" charset="0"/>
                <a:cs typeface="Lato" panose="020F0502020204030203" pitchFamily="34" charset="0"/>
              </a:rPr>
              <a:t>0</a:t>
            </a:r>
            <a:fld id="{149B6D55-4680-4DC5-B665-330CCBA60EFE}" type="slidenum">
              <a:rPr lang="ru-RU" sz="1800" b="1" baseline="0" smtClean="0">
                <a:solidFill>
                  <a:schemeClr val="tx1"/>
                </a:solidFill>
                <a:latin typeface="Lato" panose="020F0502020204030203" pitchFamily="34" charset="0"/>
                <a:ea typeface="Lato" panose="020F0502020204030203" pitchFamily="34" charset="0"/>
                <a:cs typeface="Poppins SemiBold" panose="02000000000000000000" pitchFamily="2" charset="0"/>
              </a:rPr>
              <a:pPr marL="0" marR="0" lvl="0" indent="0" algn="l" defTabSz="914400" rtl="0" eaLnBrk="1" fontAlgn="auto" latinLnBrk="0" hangingPunct="1">
                <a:lnSpc>
                  <a:spcPct val="100000"/>
                </a:lnSpc>
                <a:spcBef>
                  <a:spcPts val="0"/>
                </a:spcBef>
                <a:spcAft>
                  <a:spcPts val="0"/>
                </a:spcAft>
                <a:buClrTx/>
                <a:buSzTx/>
                <a:buFontTx/>
                <a:buNone/>
                <a:tabLst/>
                <a:defRPr/>
              </a:pPr>
              <a:t>‹#›</a:t>
            </a:fld>
            <a:endParaRPr lang="ru-RU" sz="1000" dirty="0">
              <a:solidFill>
                <a:srgbClr val="0000ED"/>
              </a:solidFill>
              <a:latin typeface="Lato" panose="020F0502020204030203" pitchFamily="34" charset="0"/>
              <a:ea typeface="Lato" panose="020F0502020204030203" pitchFamily="34" charset="0"/>
              <a:cs typeface="Lato" panose="020F0502020204030203" pitchFamily="34" charset="0"/>
            </a:endParaRPr>
          </a:p>
        </p:txBody>
      </p:sp>
      <p:cxnSp>
        <p:nvCxnSpPr>
          <p:cNvPr id="9" name="Прямая соединительная линия 8"/>
          <p:cNvCxnSpPr/>
          <p:nvPr userDrawn="1"/>
        </p:nvCxnSpPr>
        <p:spPr>
          <a:xfrm flipH="1">
            <a:off x="11547515" y="1717278"/>
            <a:ext cx="3416" cy="472239"/>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4" name="Рисунок 13"/>
          <p:cNvSpPr>
            <a:spLocks noGrp="1"/>
          </p:cNvSpPr>
          <p:nvPr>
            <p:ph type="pic" sz="quarter" idx="10"/>
          </p:nvPr>
        </p:nvSpPr>
        <p:spPr>
          <a:xfrm>
            <a:off x="1518698" y="2544417"/>
            <a:ext cx="4126727" cy="2615980"/>
          </a:xfrm>
        </p:spPr>
        <p:txBody>
          <a:bodyPr/>
          <a:lstStyle/>
          <a:p>
            <a:endParaRPr lang="ru-RU" dirty="0"/>
          </a:p>
        </p:txBody>
      </p:sp>
    </p:spTree>
    <p:extLst>
      <p:ext uri="{BB962C8B-B14F-4D97-AF65-F5344CB8AC3E}">
        <p14:creationId xmlns:p14="http://schemas.microsoft.com/office/powerpoint/2010/main" val="32902101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5_Пользовательский макет">
    <p:spTree>
      <p:nvGrpSpPr>
        <p:cNvPr id="1" name=""/>
        <p:cNvGrpSpPr/>
        <p:nvPr/>
      </p:nvGrpSpPr>
      <p:grpSpPr>
        <a:xfrm>
          <a:off x="0" y="0"/>
          <a:ext cx="0" cy="0"/>
          <a:chOff x="0" y="0"/>
          <a:chExt cx="0" cy="0"/>
        </a:xfrm>
      </p:grpSpPr>
      <p:sp>
        <p:nvSpPr>
          <p:cNvPr id="6" name="Рисунок 19"/>
          <p:cNvSpPr>
            <a:spLocks noGrp="1"/>
          </p:cNvSpPr>
          <p:nvPr>
            <p:ph type="pic" sz="quarter" idx="10"/>
          </p:nvPr>
        </p:nvSpPr>
        <p:spPr>
          <a:xfrm>
            <a:off x="6096000" y="0"/>
            <a:ext cx="3076072" cy="2286000"/>
          </a:xfrm>
        </p:spPr>
        <p:txBody>
          <a:bodyPr/>
          <a:lstStyle/>
          <a:p>
            <a:endParaRPr lang="ru-RU" dirty="0"/>
          </a:p>
        </p:txBody>
      </p:sp>
      <p:sp>
        <p:nvSpPr>
          <p:cNvPr id="7" name="Рисунок 19"/>
          <p:cNvSpPr>
            <a:spLocks noGrp="1"/>
          </p:cNvSpPr>
          <p:nvPr>
            <p:ph type="pic" sz="quarter" idx="11"/>
          </p:nvPr>
        </p:nvSpPr>
        <p:spPr>
          <a:xfrm>
            <a:off x="9172072" y="2286000"/>
            <a:ext cx="3011904" cy="2286000"/>
          </a:xfrm>
          <a:ln>
            <a:noFill/>
          </a:ln>
        </p:spPr>
        <p:txBody>
          <a:bodyPr/>
          <a:lstStyle/>
          <a:p>
            <a:endParaRPr lang="ru-RU" dirty="0"/>
          </a:p>
        </p:txBody>
      </p:sp>
      <p:sp>
        <p:nvSpPr>
          <p:cNvPr id="8" name="Рисунок 19"/>
          <p:cNvSpPr>
            <a:spLocks noGrp="1"/>
          </p:cNvSpPr>
          <p:nvPr>
            <p:ph type="pic" sz="quarter" idx="12"/>
          </p:nvPr>
        </p:nvSpPr>
        <p:spPr>
          <a:xfrm>
            <a:off x="6108028" y="4572000"/>
            <a:ext cx="3064043" cy="2286000"/>
          </a:xfrm>
        </p:spPr>
        <p:txBody>
          <a:bodyPr/>
          <a:lstStyle/>
          <a:p>
            <a:endParaRPr lang="ru-RU" dirty="0"/>
          </a:p>
        </p:txBody>
      </p:sp>
      <p:sp>
        <p:nvSpPr>
          <p:cNvPr id="9" name="TextBox 8"/>
          <p:cNvSpPr txBox="1"/>
          <p:nvPr userDrawn="1"/>
        </p:nvSpPr>
        <p:spPr>
          <a:xfrm>
            <a:off x="502436" y="225267"/>
            <a:ext cx="2144456" cy="215444"/>
          </a:xfrm>
          <a:prstGeom prst="rect">
            <a:avLst/>
          </a:prstGeom>
          <a:noFill/>
        </p:spPr>
        <p:txBody>
          <a:bodyPr wrap="square" rtlCol="0">
            <a:spAutoFit/>
          </a:bodyPr>
          <a:lstStyle/>
          <a:p>
            <a:r>
              <a:rPr lang="en-US" sz="800" b="1" i="0" dirty="0">
                <a:solidFill>
                  <a:schemeClr val="tx1"/>
                </a:solidFill>
                <a:latin typeface="Poppins SemiBold" panose="02000000000000000000" pitchFamily="2" charset="0"/>
                <a:ea typeface="Karla" pitchFamily="2" charset="0"/>
                <a:cs typeface="Poppins SemiBold" panose="02000000000000000000" pitchFamily="2" charset="0"/>
              </a:rPr>
              <a:t>PIXEL</a:t>
            </a:r>
            <a:r>
              <a:rPr lang="en-US" sz="800" b="1" i="0" baseline="0" dirty="0">
                <a:solidFill>
                  <a:schemeClr val="tx1"/>
                </a:solidFill>
                <a:latin typeface="Poppins SemiBold" panose="02000000000000000000" pitchFamily="2" charset="0"/>
                <a:ea typeface="Karla" pitchFamily="2" charset="0"/>
                <a:cs typeface="Poppins SemiBold" panose="02000000000000000000" pitchFamily="2" charset="0"/>
              </a:rPr>
              <a:t> VISION</a:t>
            </a:r>
            <a:endParaRPr lang="ru-RU" sz="800" b="1" i="0" dirty="0">
              <a:solidFill>
                <a:schemeClr val="tx1"/>
              </a:solidFill>
              <a:ea typeface="Karla" pitchFamily="2" charset="0"/>
              <a:cs typeface="Poppins SemiBold" panose="02000000000000000000" pitchFamily="2" charset="0"/>
            </a:endParaRPr>
          </a:p>
        </p:txBody>
      </p:sp>
      <p:pic>
        <p:nvPicPr>
          <p:cNvPr id="10" name="Рисунок 9"/>
          <p:cNvPicPr>
            <a:picLocks noChangeAspect="1"/>
          </p:cNvPicPr>
          <p:nvPr userDrawn="1"/>
        </p:nvPicPr>
        <p:blipFill>
          <a:blip r:embed="rId2"/>
          <a:stretch>
            <a:fillRect/>
          </a:stretch>
        </p:blipFill>
        <p:spPr>
          <a:xfrm>
            <a:off x="349390" y="225267"/>
            <a:ext cx="159022" cy="160799"/>
          </a:xfrm>
          <a:prstGeom prst="rect">
            <a:avLst/>
          </a:prstGeom>
        </p:spPr>
      </p:pic>
      <p:sp>
        <p:nvSpPr>
          <p:cNvPr id="11" name="Прямоугольник 10"/>
          <p:cNvSpPr/>
          <p:nvPr userDrawn="1"/>
        </p:nvSpPr>
        <p:spPr>
          <a:xfrm>
            <a:off x="263563" y="1180287"/>
            <a:ext cx="453970" cy="369332"/>
          </a:xfrm>
          <a:prstGeom prst="rect">
            <a:avLst/>
          </a:prstGeom>
        </p:spPr>
        <p:txBody>
          <a:bodyPr wrap="none">
            <a:spAutoFit/>
          </a:bodyPr>
          <a:lstStyle/>
          <a:p>
            <a:pPr algn="l"/>
            <a:fld id="{149B6D55-4680-4DC5-B665-330CCBA60EFE}" type="slidenum">
              <a:rPr lang="ru-RU" sz="1800" b="1" baseline="0" smtClean="0">
                <a:solidFill>
                  <a:schemeClr val="tx1"/>
                </a:solidFill>
                <a:latin typeface="Lato" panose="020F0502020204030203" pitchFamily="34" charset="0"/>
                <a:ea typeface="Lato" panose="020F0502020204030203" pitchFamily="34" charset="0"/>
                <a:cs typeface="Poppins SemiBold" panose="02000000000000000000" pitchFamily="2" charset="0"/>
              </a:rPr>
              <a:pPr algn="l"/>
              <a:t>‹#›</a:t>
            </a:fld>
            <a:endParaRPr lang="ru-RU" sz="1000" dirty="0">
              <a:solidFill>
                <a:srgbClr val="0000ED"/>
              </a:solidFill>
              <a:latin typeface="Lato" panose="020F0502020204030203" pitchFamily="34" charset="0"/>
              <a:ea typeface="Lato" panose="020F0502020204030203" pitchFamily="34" charset="0"/>
              <a:cs typeface="Lato" panose="020F0502020204030203" pitchFamily="34" charset="0"/>
            </a:endParaRPr>
          </a:p>
        </p:txBody>
      </p:sp>
      <p:cxnSp>
        <p:nvCxnSpPr>
          <p:cNvPr id="12" name="Прямая соединительная линия 11"/>
          <p:cNvCxnSpPr/>
          <p:nvPr userDrawn="1"/>
        </p:nvCxnSpPr>
        <p:spPr>
          <a:xfrm flipH="1">
            <a:off x="487127" y="1717278"/>
            <a:ext cx="3416" cy="472239"/>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userDrawn="1"/>
        </p:nvSpPr>
        <p:spPr>
          <a:xfrm>
            <a:off x="150136" y="6320641"/>
            <a:ext cx="1584088" cy="230832"/>
          </a:xfrm>
          <a:prstGeom prst="rect">
            <a:avLst/>
          </a:prstGeom>
          <a:noFill/>
        </p:spPr>
        <p:txBody>
          <a:bodyPr wrap="none" rtlCol="0">
            <a:spAutoFit/>
          </a:bodyPr>
          <a:lstStyle/>
          <a:p>
            <a:pPr algn="r"/>
            <a:r>
              <a:rPr lang="en-US" sz="900" b="0" i="0" dirty="0">
                <a:solidFill>
                  <a:schemeClr val="bg1">
                    <a:lumMod val="65000"/>
                  </a:schemeClr>
                </a:solidFill>
                <a:latin typeface="Poppins SemiBold" panose="02000000000000000000" pitchFamily="2" charset="0"/>
                <a:ea typeface="Lato" panose="020F0502020204030203" pitchFamily="34" charset="0"/>
                <a:cs typeface="Poppins SemiBold" panose="02000000000000000000" pitchFamily="2" charset="0"/>
              </a:rPr>
              <a:t>www.floraladdress.com</a:t>
            </a:r>
            <a:endParaRPr lang="ru-RU" sz="1000" b="0" i="0" dirty="0">
              <a:solidFill>
                <a:schemeClr val="bg1">
                  <a:lumMod val="65000"/>
                </a:schemeClr>
              </a:solidFill>
              <a:latin typeface="Lato" panose="020F0502020204030203" pitchFamily="34" charset="0"/>
              <a:ea typeface="Lato" panose="020F0502020204030203" pitchFamily="34" charset="0"/>
              <a:cs typeface="Poppins SemiBold" panose="02000000000000000000" pitchFamily="2" charset="0"/>
            </a:endParaRPr>
          </a:p>
        </p:txBody>
      </p:sp>
    </p:spTree>
    <p:extLst>
      <p:ext uri="{BB962C8B-B14F-4D97-AF65-F5344CB8AC3E}">
        <p14:creationId xmlns:p14="http://schemas.microsoft.com/office/powerpoint/2010/main" val="171903187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2_Пользовательский макет">
    <p:spTree>
      <p:nvGrpSpPr>
        <p:cNvPr id="1" name=""/>
        <p:cNvGrpSpPr/>
        <p:nvPr/>
      </p:nvGrpSpPr>
      <p:grpSpPr>
        <a:xfrm>
          <a:off x="0" y="0"/>
          <a:ext cx="0" cy="0"/>
          <a:chOff x="0" y="0"/>
          <a:chExt cx="0" cy="0"/>
        </a:xfrm>
      </p:grpSpPr>
      <p:sp>
        <p:nvSpPr>
          <p:cNvPr id="16" name="Рисунок 21"/>
          <p:cNvSpPr>
            <a:spLocks noGrp="1"/>
          </p:cNvSpPr>
          <p:nvPr>
            <p:ph type="pic" sz="quarter" idx="12"/>
          </p:nvPr>
        </p:nvSpPr>
        <p:spPr>
          <a:xfrm>
            <a:off x="-4011" y="4572000"/>
            <a:ext cx="3023936" cy="2286000"/>
          </a:xfrm>
        </p:spPr>
        <p:txBody>
          <a:bodyPr/>
          <a:lstStyle/>
          <a:p>
            <a:endParaRPr lang="ru-RU" dirty="0"/>
          </a:p>
        </p:txBody>
      </p:sp>
      <p:sp>
        <p:nvSpPr>
          <p:cNvPr id="17" name="Рисунок 21"/>
          <p:cNvSpPr>
            <a:spLocks noGrp="1"/>
          </p:cNvSpPr>
          <p:nvPr>
            <p:ph type="pic" sz="quarter" idx="14"/>
          </p:nvPr>
        </p:nvSpPr>
        <p:spPr>
          <a:xfrm>
            <a:off x="3019926" y="2286000"/>
            <a:ext cx="3092118" cy="2286000"/>
          </a:xfrm>
        </p:spPr>
        <p:txBody>
          <a:bodyPr/>
          <a:lstStyle/>
          <a:p>
            <a:endParaRPr lang="ru-RU" dirty="0"/>
          </a:p>
        </p:txBody>
      </p:sp>
      <p:sp>
        <p:nvSpPr>
          <p:cNvPr id="18" name="Рисунок 19"/>
          <p:cNvSpPr>
            <a:spLocks noGrp="1"/>
          </p:cNvSpPr>
          <p:nvPr>
            <p:ph type="pic" sz="quarter" idx="16"/>
          </p:nvPr>
        </p:nvSpPr>
        <p:spPr>
          <a:xfrm>
            <a:off x="6112044" y="0"/>
            <a:ext cx="3043988" cy="2286000"/>
          </a:xfrm>
        </p:spPr>
        <p:txBody>
          <a:bodyPr/>
          <a:lstStyle/>
          <a:p>
            <a:endParaRPr lang="ru-RU" dirty="0"/>
          </a:p>
        </p:txBody>
      </p:sp>
      <p:sp>
        <p:nvSpPr>
          <p:cNvPr id="19" name="Рисунок 21"/>
          <p:cNvSpPr>
            <a:spLocks noGrp="1"/>
          </p:cNvSpPr>
          <p:nvPr>
            <p:ph type="pic" sz="quarter" idx="18"/>
          </p:nvPr>
        </p:nvSpPr>
        <p:spPr>
          <a:xfrm>
            <a:off x="6112043" y="4572000"/>
            <a:ext cx="3043989" cy="2286000"/>
          </a:xfrm>
        </p:spPr>
        <p:txBody>
          <a:bodyPr/>
          <a:lstStyle/>
          <a:p>
            <a:endParaRPr lang="ru-RU" dirty="0"/>
          </a:p>
        </p:txBody>
      </p:sp>
      <p:sp>
        <p:nvSpPr>
          <p:cNvPr id="20" name="Рисунок 21"/>
          <p:cNvSpPr>
            <a:spLocks noGrp="1"/>
          </p:cNvSpPr>
          <p:nvPr>
            <p:ph type="pic" sz="quarter" idx="20"/>
          </p:nvPr>
        </p:nvSpPr>
        <p:spPr>
          <a:xfrm>
            <a:off x="9156032" y="2286000"/>
            <a:ext cx="3035968" cy="2286000"/>
          </a:xfrm>
        </p:spPr>
        <p:txBody>
          <a:bodyPr/>
          <a:lstStyle/>
          <a:p>
            <a:endParaRPr lang="ru-RU" dirty="0"/>
          </a:p>
        </p:txBody>
      </p:sp>
      <p:sp>
        <p:nvSpPr>
          <p:cNvPr id="21" name="Рисунок 19"/>
          <p:cNvSpPr>
            <a:spLocks noGrp="1"/>
          </p:cNvSpPr>
          <p:nvPr>
            <p:ph type="pic" sz="quarter" idx="10"/>
          </p:nvPr>
        </p:nvSpPr>
        <p:spPr>
          <a:xfrm>
            <a:off x="0" y="0"/>
            <a:ext cx="3011904" cy="2286000"/>
          </a:xfrm>
        </p:spPr>
        <p:txBody>
          <a:bodyPr/>
          <a:lstStyle/>
          <a:p>
            <a:endParaRPr lang="ru-RU" dirty="0"/>
          </a:p>
        </p:txBody>
      </p:sp>
    </p:spTree>
    <p:extLst>
      <p:ext uri="{BB962C8B-B14F-4D97-AF65-F5344CB8AC3E}">
        <p14:creationId xmlns:p14="http://schemas.microsoft.com/office/powerpoint/2010/main" val="32155732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D3A474-A970-4111-AB00-CC07202BC5E5}" type="datetimeFigureOut">
              <a:rPr lang="ru-RU" smtClean="0"/>
              <a:t>29.09.2020</a:t>
            </a:fld>
            <a:endParaRPr lang="ru-RU" dirty="0"/>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101CDA-C83E-414C-808C-D7CCDDEE9763}" type="slidenum">
              <a:rPr lang="ru-RU" smtClean="0"/>
              <a:t>‹#›</a:t>
            </a:fld>
            <a:endParaRPr lang="ru-RU" dirty="0"/>
          </a:p>
        </p:txBody>
      </p:sp>
    </p:spTree>
    <p:extLst>
      <p:ext uri="{BB962C8B-B14F-4D97-AF65-F5344CB8AC3E}">
        <p14:creationId xmlns:p14="http://schemas.microsoft.com/office/powerpoint/2010/main" val="4200342372"/>
      </p:ext>
    </p:extLst>
  </p:cSld>
  <p:clrMap bg1="lt1" tx1="dk1" bg2="lt2" tx2="dk2" accent1="accent1" accent2="accent2" accent3="accent3" accent4="accent4" accent5="accent5" accent6="accent6" hlink="hlink" folHlink="folHlink"/>
  <p:sldLayoutIdLst>
    <p:sldLayoutId id="2147483798" r:id="rId1"/>
    <p:sldLayoutId id="2147483839" r:id="rId2"/>
    <p:sldLayoutId id="2147483799" r:id="rId3"/>
    <p:sldLayoutId id="2147483800" r:id="rId4"/>
    <p:sldLayoutId id="2147483848" r:id="rId5"/>
    <p:sldLayoutId id="2147483847" r:id="rId6"/>
    <p:sldLayoutId id="2147483846" r:id="rId7"/>
    <p:sldLayoutId id="2147483843" r:id="rId8"/>
    <p:sldLayoutId id="2147483840" r:id="rId9"/>
    <p:sldLayoutId id="2147483835" r:id="rId10"/>
    <p:sldLayoutId id="2147483834" r:id="rId11"/>
    <p:sldLayoutId id="2147483841" r:id="rId12"/>
    <p:sldLayoutId id="2147483803" r:id="rId13"/>
    <p:sldLayoutId id="2147483805" r:id="rId14"/>
    <p:sldLayoutId id="2147483806" r:id="rId15"/>
    <p:sldLayoutId id="2147483844" r:id="rId16"/>
    <p:sldLayoutId id="2147483845" r:id="rId17"/>
    <p:sldLayoutId id="2147483838" r:id="rId18"/>
    <p:sldLayoutId id="2147483818" r:id="rId19"/>
    <p:sldLayoutId id="2147483819" r:id="rId20"/>
    <p:sldLayoutId id="2147483820" r:id="rId21"/>
    <p:sldLayoutId id="2147483824" r:id="rId22"/>
    <p:sldLayoutId id="2147483836" r:id="rId23"/>
    <p:sldLayoutId id="2147483837" r:id="rId24"/>
    <p:sldLayoutId id="2147483825" r:id="rId25"/>
    <p:sldLayoutId id="2147483826" r:id="rId26"/>
    <p:sldLayoutId id="2147483828" r:id="rId27"/>
    <p:sldLayoutId id="2147483831" r:id="rId28"/>
    <p:sldLayoutId id="2147483649" r:id="rId29"/>
    <p:sldLayoutId id="2147483652" r:id="rId30"/>
    <p:sldLayoutId id="2147483662" r:id="rId31"/>
    <p:sldLayoutId id="2147483667" r:id="rId32"/>
    <p:sldLayoutId id="2147483670" r:id="rId33"/>
    <p:sldLayoutId id="2147483675" r:id="rId34"/>
    <p:sldLayoutId id="2147483684" r:id="rId35"/>
    <p:sldLayoutId id="2147483833" r:id="rId36"/>
    <p:sldLayoutId id="2147483842" r:id="rId3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3.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3.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33.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jpeg"/><Relationship Id="rId1" Type="http://schemas.openxmlformats.org/officeDocument/2006/relationships/slideLayout" Target="../slideLayouts/slideLayout33.xml"/><Relationship Id="rId4" Type="http://schemas.openxmlformats.org/officeDocument/2006/relationships/image" Target="../media/image17.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4.xml"/><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
          <p:cNvGrpSpPr/>
          <p:nvPr/>
        </p:nvGrpSpPr>
        <p:grpSpPr>
          <a:xfrm>
            <a:off x="-25400" y="-23126"/>
            <a:ext cx="6476064" cy="6881126"/>
            <a:chOff x="-17818" y="-9527"/>
            <a:chExt cx="6476064" cy="6881126"/>
          </a:xfrm>
        </p:grpSpPr>
        <p:sp>
          <p:nvSpPr>
            <p:cNvPr id="12" name="Прямоугольный треугольник 11"/>
            <p:cNvSpPr/>
            <p:nvPr/>
          </p:nvSpPr>
          <p:spPr>
            <a:xfrm>
              <a:off x="0" y="1160011"/>
              <a:ext cx="6458246" cy="5711588"/>
            </a:xfrm>
            <a:custGeom>
              <a:avLst/>
              <a:gdLst>
                <a:gd name="connsiteX0" fmla="*/ 0 w 5380074"/>
                <a:gd name="connsiteY0" fmla="*/ 6858000 h 6858000"/>
                <a:gd name="connsiteX1" fmla="*/ 0 w 5380074"/>
                <a:gd name="connsiteY1" fmla="*/ 0 h 6858000"/>
                <a:gd name="connsiteX2" fmla="*/ 5380074 w 5380074"/>
                <a:gd name="connsiteY2" fmla="*/ 6858000 h 6858000"/>
                <a:gd name="connsiteX3" fmla="*/ 0 w 5380074"/>
                <a:gd name="connsiteY3" fmla="*/ 6858000 h 6858000"/>
                <a:gd name="connsiteX0" fmla="*/ 0 w 5380074"/>
                <a:gd name="connsiteY0" fmla="*/ 5697940 h 6858000"/>
                <a:gd name="connsiteX1" fmla="*/ 0 w 5380074"/>
                <a:gd name="connsiteY1" fmla="*/ 0 h 6858000"/>
                <a:gd name="connsiteX2" fmla="*/ 5380074 w 5380074"/>
                <a:gd name="connsiteY2" fmla="*/ 6858000 h 6858000"/>
                <a:gd name="connsiteX3" fmla="*/ 0 w 5380074"/>
                <a:gd name="connsiteY3" fmla="*/ 5697940 h 6858000"/>
                <a:gd name="connsiteX0" fmla="*/ 0 w 4902402"/>
                <a:gd name="connsiteY0" fmla="*/ 5697940 h 5725236"/>
                <a:gd name="connsiteX1" fmla="*/ 0 w 4902402"/>
                <a:gd name="connsiteY1" fmla="*/ 0 h 5725236"/>
                <a:gd name="connsiteX2" fmla="*/ 4902402 w 4902402"/>
                <a:gd name="connsiteY2" fmla="*/ 5725236 h 5725236"/>
                <a:gd name="connsiteX3" fmla="*/ 0 w 4902402"/>
                <a:gd name="connsiteY3" fmla="*/ 5697940 h 5725236"/>
                <a:gd name="connsiteX0" fmla="*/ 0 w 6458246"/>
                <a:gd name="connsiteY0" fmla="*/ 5697940 h 5711588"/>
                <a:gd name="connsiteX1" fmla="*/ 0 w 6458246"/>
                <a:gd name="connsiteY1" fmla="*/ 0 h 5711588"/>
                <a:gd name="connsiteX2" fmla="*/ 6458246 w 6458246"/>
                <a:gd name="connsiteY2" fmla="*/ 5711588 h 5711588"/>
                <a:gd name="connsiteX3" fmla="*/ 0 w 6458246"/>
                <a:gd name="connsiteY3" fmla="*/ 5697940 h 5711588"/>
              </a:gdLst>
              <a:ahLst/>
              <a:cxnLst>
                <a:cxn ang="0">
                  <a:pos x="connsiteX0" y="connsiteY0"/>
                </a:cxn>
                <a:cxn ang="0">
                  <a:pos x="connsiteX1" y="connsiteY1"/>
                </a:cxn>
                <a:cxn ang="0">
                  <a:pos x="connsiteX2" y="connsiteY2"/>
                </a:cxn>
                <a:cxn ang="0">
                  <a:pos x="connsiteX3" y="connsiteY3"/>
                </a:cxn>
              </a:cxnLst>
              <a:rect l="l" t="t" r="r" b="b"/>
              <a:pathLst>
                <a:path w="6458246" h="5711588">
                  <a:moveTo>
                    <a:pt x="0" y="5697940"/>
                  </a:moveTo>
                  <a:lnTo>
                    <a:pt x="0" y="0"/>
                  </a:lnTo>
                  <a:lnTo>
                    <a:pt x="6458246" y="5711588"/>
                  </a:lnTo>
                  <a:lnTo>
                    <a:pt x="0" y="5697940"/>
                  </a:lnTo>
                  <a:close/>
                </a:path>
              </a:pathLst>
            </a:custGeom>
            <a:solidFill>
              <a:schemeClr val="bg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3" name="Параллелограмм 17"/>
            <p:cNvSpPr/>
            <p:nvPr/>
          </p:nvSpPr>
          <p:spPr>
            <a:xfrm>
              <a:off x="-17818" y="-9527"/>
              <a:ext cx="5385192" cy="6872928"/>
            </a:xfrm>
            <a:custGeom>
              <a:avLst/>
              <a:gdLst>
                <a:gd name="connsiteX0" fmla="*/ 0 w 7099692"/>
                <a:gd name="connsiteY0" fmla="*/ 6858000 h 6858000"/>
                <a:gd name="connsiteX1" fmla="*/ 1714500 w 7099692"/>
                <a:gd name="connsiteY1" fmla="*/ 0 h 6858000"/>
                <a:gd name="connsiteX2" fmla="*/ 7099692 w 7099692"/>
                <a:gd name="connsiteY2" fmla="*/ 0 h 6858000"/>
                <a:gd name="connsiteX3" fmla="*/ 5385192 w 7099692"/>
                <a:gd name="connsiteY3" fmla="*/ 6858000 h 6858000"/>
                <a:gd name="connsiteX4" fmla="*/ 0 w 7099692"/>
                <a:gd name="connsiteY4" fmla="*/ 6858000 h 6858000"/>
                <a:gd name="connsiteX0" fmla="*/ 5118 w 5385192"/>
                <a:gd name="connsiteY0" fmla="*/ 6844353 h 6858000"/>
                <a:gd name="connsiteX1" fmla="*/ 0 w 5385192"/>
                <a:gd name="connsiteY1" fmla="*/ 0 h 6858000"/>
                <a:gd name="connsiteX2" fmla="*/ 5385192 w 5385192"/>
                <a:gd name="connsiteY2" fmla="*/ 0 h 6858000"/>
                <a:gd name="connsiteX3" fmla="*/ 3670692 w 5385192"/>
                <a:gd name="connsiteY3" fmla="*/ 6858000 h 6858000"/>
                <a:gd name="connsiteX4" fmla="*/ 5118 w 5385192"/>
                <a:gd name="connsiteY4" fmla="*/ 6844353 h 6858000"/>
                <a:gd name="connsiteX0" fmla="*/ 5118 w 5385192"/>
                <a:gd name="connsiteY0" fmla="*/ 6844353 h 6871648"/>
                <a:gd name="connsiteX1" fmla="*/ 0 w 5385192"/>
                <a:gd name="connsiteY1" fmla="*/ 0 h 6871648"/>
                <a:gd name="connsiteX2" fmla="*/ 5385192 w 5385192"/>
                <a:gd name="connsiteY2" fmla="*/ 0 h 6871648"/>
                <a:gd name="connsiteX3" fmla="*/ 2633462 w 5385192"/>
                <a:gd name="connsiteY3" fmla="*/ 6871648 h 6871648"/>
                <a:gd name="connsiteX4" fmla="*/ 5118 w 5385192"/>
                <a:gd name="connsiteY4" fmla="*/ 6844353 h 6871648"/>
                <a:gd name="connsiteX0" fmla="*/ 0 w 5389599"/>
                <a:gd name="connsiteY0" fmla="*/ 6853878 h 6871648"/>
                <a:gd name="connsiteX1" fmla="*/ 4407 w 5389599"/>
                <a:gd name="connsiteY1" fmla="*/ 0 h 6871648"/>
                <a:gd name="connsiteX2" fmla="*/ 5389599 w 5389599"/>
                <a:gd name="connsiteY2" fmla="*/ 0 h 6871648"/>
                <a:gd name="connsiteX3" fmla="*/ 2637869 w 5389599"/>
                <a:gd name="connsiteY3" fmla="*/ 6871648 h 6871648"/>
                <a:gd name="connsiteX4" fmla="*/ 0 w 5389599"/>
                <a:gd name="connsiteY4" fmla="*/ 6853878 h 6871648"/>
                <a:gd name="connsiteX0" fmla="*/ 24168 w 5385192"/>
                <a:gd name="connsiteY0" fmla="*/ 6872928 h 6872928"/>
                <a:gd name="connsiteX1" fmla="*/ 0 w 5385192"/>
                <a:gd name="connsiteY1" fmla="*/ 0 h 6872928"/>
                <a:gd name="connsiteX2" fmla="*/ 5385192 w 5385192"/>
                <a:gd name="connsiteY2" fmla="*/ 0 h 6872928"/>
                <a:gd name="connsiteX3" fmla="*/ 2633462 w 5385192"/>
                <a:gd name="connsiteY3" fmla="*/ 6871648 h 6872928"/>
                <a:gd name="connsiteX4" fmla="*/ 24168 w 5385192"/>
                <a:gd name="connsiteY4" fmla="*/ 6872928 h 6872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5192" h="6872928">
                  <a:moveTo>
                    <a:pt x="24168" y="6872928"/>
                  </a:moveTo>
                  <a:lnTo>
                    <a:pt x="0" y="0"/>
                  </a:lnTo>
                  <a:lnTo>
                    <a:pt x="5385192" y="0"/>
                  </a:lnTo>
                  <a:lnTo>
                    <a:pt x="2633462" y="6871648"/>
                  </a:lnTo>
                  <a:lnTo>
                    <a:pt x="24168" y="6872928"/>
                  </a:lnTo>
                  <a:close/>
                </a:path>
              </a:pathLst>
            </a:custGeom>
            <a:solidFill>
              <a:srgbClr val="42C9A8">
                <a:alpha val="8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bg2">
                    <a:lumMod val="25000"/>
                  </a:schemeClr>
                </a:solidFill>
              </a:endParaRPr>
            </a:p>
          </p:txBody>
        </p:sp>
      </p:grpSp>
      <p:sp>
        <p:nvSpPr>
          <p:cNvPr id="16" name="Заголовок 1"/>
          <p:cNvSpPr txBox="1">
            <a:spLocks/>
          </p:cNvSpPr>
          <p:nvPr/>
        </p:nvSpPr>
        <p:spPr>
          <a:xfrm>
            <a:off x="5258490" y="2233130"/>
            <a:ext cx="4881562" cy="134989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spc="100" dirty="0">
                <a:latin typeface="Poppins SemiBold" panose="02000000000000000000" pitchFamily="2" charset="0"/>
                <a:ea typeface="Lato" panose="020F0502020204030203" pitchFamily="34" charset="0"/>
                <a:cs typeface="Poppins SemiBold" panose="02000000000000000000" pitchFamily="2" charset="0"/>
              </a:rPr>
              <a:t>PowerPoint</a:t>
            </a:r>
          </a:p>
          <a:p>
            <a:r>
              <a:rPr lang="en-US" spc="100" dirty="0">
                <a:latin typeface="Poppins SemiBold" panose="02000000000000000000" pitchFamily="2" charset="0"/>
                <a:ea typeface="Lato" panose="020F0502020204030203" pitchFamily="34" charset="0"/>
                <a:cs typeface="Poppins SemiBold" panose="02000000000000000000" pitchFamily="2" charset="0"/>
              </a:rPr>
              <a:t>Basics</a:t>
            </a:r>
            <a:endParaRPr lang="en-US" sz="4000" b="1" spc="100" dirty="0">
              <a:latin typeface="Nixie"/>
              <a:ea typeface="Lato" panose="020F0502020204030203" pitchFamily="34" charset="0"/>
              <a:cs typeface="Poppins SemiBold" panose="02000000000000000000" pitchFamily="2" charset="0"/>
            </a:endParaRPr>
          </a:p>
          <a:p>
            <a:endParaRPr lang="ru-RU" sz="4000" b="1" spc="100" dirty="0">
              <a:latin typeface="Nixie"/>
              <a:ea typeface="Lato" panose="020F0502020204030203" pitchFamily="34" charset="0"/>
              <a:cs typeface="Poppins SemiBold" panose="02000000000000000000" pitchFamily="2" charset="0"/>
            </a:endParaRPr>
          </a:p>
        </p:txBody>
      </p:sp>
      <p:sp>
        <p:nvSpPr>
          <p:cNvPr id="17" name="Подзаголовок 2"/>
          <p:cNvSpPr txBox="1">
            <a:spLocks/>
          </p:cNvSpPr>
          <p:nvPr/>
        </p:nvSpPr>
        <p:spPr>
          <a:xfrm>
            <a:off x="5322288" y="1845748"/>
            <a:ext cx="5739412" cy="40850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1800"/>
              </a:lnSpc>
              <a:spcBef>
                <a:spcPts val="1200"/>
              </a:spcBef>
              <a:buFont typeface="Arial" panose="020B0604020202020204" pitchFamily="34" charset="0"/>
              <a:buNone/>
            </a:pPr>
            <a:r>
              <a:rPr lang="en-US" sz="2400" i="1" dirty="0">
                <a:latin typeface="Poppins SemiBold" panose="02000000000000000000" pitchFamily="2" charset="0"/>
                <a:ea typeface="Linux Libertine" panose="02000503000000000000" pitchFamily="2" charset="0"/>
                <a:cs typeface="Poppins SemiBold" panose="02000000000000000000" pitchFamily="2" charset="0"/>
              </a:rPr>
              <a:t>The Communications Lab @ HGSE Presents…</a:t>
            </a:r>
            <a:endParaRPr lang="ru-RU" sz="3200" i="1" dirty="0">
              <a:latin typeface="Linux Libertine" panose="02000503000000000000" pitchFamily="2" charset="0"/>
              <a:ea typeface="Linux Libertine" panose="02000503000000000000" pitchFamily="2" charset="0"/>
              <a:cs typeface="Linux Libertine" panose="02000503000000000000" pitchFamily="2" charset="0"/>
            </a:endParaRPr>
          </a:p>
        </p:txBody>
      </p:sp>
      <p:sp>
        <p:nvSpPr>
          <p:cNvPr id="23" name="Заголовок 1">
            <a:extLst>
              <a:ext uri="{FF2B5EF4-FFF2-40B4-BE49-F238E27FC236}">
                <a16:creationId xmlns:a16="http://schemas.microsoft.com/office/drawing/2014/main" id="{294F1006-139A-4AEA-BC50-C35BB14D430D}"/>
              </a:ext>
            </a:extLst>
          </p:cNvPr>
          <p:cNvSpPr txBox="1">
            <a:spLocks/>
          </p:cNvSpPr>
          <p:nvPr/>
        </p:nvSpPr>
        <p:spPr>
          <a:xfrm>
            <a:off x="5258490" y="3649234"/>
            <a:ext cx="4881562" cy="134989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spc="100" dirty="0">
                <a:latin typeface="Poppins SemiBold" panose="02000000000000000000" pitchFamily="2" charset="0"/>
                <a:ea typeface="Lato" panose="020F0502020204030203" pitchFamily="34" charset="0"/>
                <a:cs typeface="Poppins SemiBold" panose="02000000000000000000" pitchFamily="2" charset="0"/>
              </a:rPr>
              <a:t>Preparing &amp; Delivering </a:t>
            </a:r>
          </a:p>
          <a:p>
            <a:r>
              <a:rPr lang="en-US" sz="2800" spc="100" dirty="0">
                <a:latin typeface="Poppins SemiBold" panose="02000000000000000000" pitchFamily="2" charset="0"/>
                <a:ea typeface="Lato" panose="020F0502020204030203" pitchFamily="34" charset="0"/>
                <a:cs typeface="Poppins SemiBold" panose="02000000000000000000" pitchFamily="2" charset="0"/>
              </a:rPr>
              <a:t>Professional Presentations </a:t>
            </a:r>
            <a:endParaRPr lang="en-US" sz="2400" spc="100" dirty="0">
              <a:latin typeface="Nixie"/>
              <a:ea typeface="Lato" panose="020F0502020204030203" pitchFamily="34" charset="0"/>
              <a:cs typeface="Poppins SemiBold" panose="02000000000000000000" pitchFamily="2" charset="0"/>
            </a:endParaRPr>
          </a:p>
          <a:p>
            <a:endParaRPr lang="ru-RU" sz="2400" spc="100" dirty="0">
              <a:latin typeface="Nixie"/>
              <a:ea typeface="Lato" panose="020F0502020204030203" pitchFamily="34" charset="0"/>
              <a:cs typeface="Poppins SemiBold" panose="02000000000000000000" pitchFamily="2" charset="0"/>
            </a:endParaRPr>
          </a:p>
        </p:txBody>
      </p:sp>
      <p:sp>
        <p:nvSpPr>
          <p:cNvPr id="31" name="Подзаголовок 2">
            <a:extLst>
              <a:ext uri="{FF2B5EF4-FFF2-40B4-BE49-F238E27FC236}">
                <a16:creationId xmlns:a16="http://schemas.microsoft.com/office/drawing/2014/main" id="{A6EF7946-57F2-48B6-B1ED-2E7353A4CEC8}"/>
              </a:ext>
            </a:extLst>
          </p:cNvPr>
          <p:cNvSpPr txBox="1">
            <a:spLocks/>
          </p:cNvSpPr>
          <p:nvPr/>
        </p:nvSpPr>
        <p:spPr>
          <a:xfrm>
            <a:off x="5322288" y="4948537"/>
            <a:ext cx="5739412" cy="40850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1800"/>
              </a:lnSpc>
              <a:spcBef>
                <a:spcPts val="1200"/>
              </a:spcBef>
              <a:buFont typeface="Arial" panose="020B0604020202020204" pitchFamily="34" charset="0"/>
              <a:buNone/>
            </a:pPr>
            <a:r>
              <a:rPr lang="en-US" sz="2400" i="1" dirty="0">
                <a:latin typeface="Poppins SemiBold" panose="02000000000000000000" pitchFamily="2" charset="0"/>
                <a:ea typeface="Linux Libertine" panose="02000503000000000000" pitchFamily="2" charset="0"/>
                <a:cs typeface="Linux Libertine" panose="02000503000000000000" pitchFamily="2" charset="0"/>
              </a:rPr>
              <a:t>September 2020 </a:t>
            </a:r>
            <a:endParaRPr lang="ru-RU" sz="3200" i="1" dirty="0">
              <a:latin typeface="Linux Libertine" panose="02000503000000000000" pitchFamily="2" charset="0"/>
              <a:ea typeface="Linux Libertine" panose="02000503000000000000" pitchFamily="2" charset="0"/>
              <a:cs typeface="Linux Libertine" panose="02000503000000000000" pitchFamily="2" charset="0"/>
            </a:endParaRPr>
          </a:p>
        </p:txBody>
      </p:sp>
    </p:spTree>
    <p:extLst>
      <p:ext uri="{BB962C8B-B14F-4D97-AF65-F5344CB8AC3E}">
        <p14:creationId xmlns:p14="http://schemas.microsoft.com/office/powerpoint/2010/main" val="3953341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Прямоугольник 18"/>
          <p:cNvSpPr/>
          <p:nvPr/>
        </p:nvSpPr>
        <p:spPr>
          <a:xfrm>
            <a:off x="10848975" y="2756379"/>
            <a:ext cx="1341312" cy="1352550"/>
          </a:xfrm>
          <a:prstGeom prst="rect">
            <a:avLst/>
          </a:prstGeom>
          <a:solidFill>
            <a:srgbClr val="42C9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bg1">
                  <a:lumMod val="65000"/>
                </a:schemeClr>
              </a:solidFill>
            </a:endParaRPr>
          </a:p>
        </p:txBody>
      </p:sp>
      <p:sp>
        <p:nvSpPr>
          <p:cNvPr id="20" name="Заголовок 1"/>
          <p:cNvSpPr txBox="1">
            <a:spLocks/>
          </p:cNvSpPr>
          <p:nvPr/>
        </p:nvSpPr>
        <p:spPr>
          <a:xfrm>
            <a:off x="9078850" y="3223104"/>
            <a:ext cx="4881562" cy="471488"/>
          </a:xfrm>
          <a:prstGeom prst="rect">
            <a:avLst/>
          </a:prstGeom>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spc="100" dirty="0">
                <a:solidFill>
                  <a:schemeClr val="bg1"/>
                </a:solidFill>
                <a:latin typeface="Poppins SemiBold" panose="02000000000000000000" pitchFamily="2" charset="0"/>
                <a:ea typeface="Lato" panose="020F0502020204030203" pitchFamily="34" charset="0"/>
                <a:cs typeface="Poppins SemiBold" panose="02000000000000000000" pitchFamily="2" charset="0"/>
              </a:rPr>
              <a:t>Title</a:t>
            </a:r>
          </a:p>
          <a:p>
            <a:pPr algn="ctr"/>
            <a:r>
              <a:rPr lang="en-US" sz="1400" b="1" spc="100" dirty="0">
                <a:solidFill>
                  <a:schemeClr val="bg1"/>
                </a:solidFill>
                <a:latin typeface="Poppins SemiBold" panose="02000000000000000000" pitchFamily="2" charset="0"/>
                <a:ea typeface="Lato" panose="020F0502020204030203" pitchFamily="34" charset="0"/>
                <a:cs typeface="Poppins SemiBold" panose="02000000000000000000" pitchFamily="2" charset="0"/>
              </a:rPr>
              <a:t>here</a:t>
            </a:r>
            <a:endParaRPr lang="en-US" sz="1400" b="1" spc="100" dirty="0">
              <a:solidFill>
                <a:schemeClr val="bg1"/>
              </a:solidFill>
              <a:latin typeface="Nixie"/>
              <a:ea typeface="Lato" panose="020F0502020204030203" pitchFamily="34" charset="0"/>
              <a:cs typeface="Poppins SemiBold" panose="02000000000000000000" pitchFamily="2" charset="0"/>
            </a:endParaRPr>
          </a:p>
          <a:p>
            <a:pPr algn="ctr"/>
            <a:endParaRPr lang="ru-RU" sz="4000" b="1" spc="100" dirty="0">
              <a:solidFill>
                <a:schemeClr val="bg2">
                  <a:lumMod val="25000"/>
                </a:schemeClr>
              </a:solidFill>
              <a:latin typeface="Nixie"/>
              <a:ea typeface="Lato" panose="020F0502020204030203" pitchFamily="34" charset="0"/>
              <a:cs typeface="Poppins SemiBold" panose="02000000000000000000" pitchFamily="2" charset="0"/>
            </a:endParaRPr>
          </a:p>
        </p:txBody>
      </p:sp>
      <p:sp>
        <p:nvSpPr>
          <p:cNvPr id="8" name="Подзаголовок 2"/>
          <p:cNvSpPr txBox="1">
            <a:spLocks/>
          </p:cNvSpPr>
          <p:nvPr/>
        </p:nvSpPr>
        <p:spPr>
          <a:xfrm>
            <a:off x="1003758" y="1324165"/>
            <a:ext cx="3955498" cy="3751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1800"/>
              </a:lnSpc>
              <a:spcBef>
                <a:spcPts val="1200"/>
              </a:spcBef>
              <a:buNone/>
            </a:pPr>
            <a:r>
              <a:rPr lang="en-US" sz="1600" i="1" dirty="0">
                <a:solidFill>
                  <a:srgbClr val="42C9A8"/>
                </a:solidFill>
                <a:latin typeface="Poppins SemiBold" panose="02000000000000000000" pitchFamily="2" charset="0"/>
                <a:ea typeface="Linux Libertine" panose="02000503000000000000" pitchFamily="2" charset="0"/>
                <a:cs typeface="Poppins SemiBold" panose="02000000000000000000" pitchFamily="2" charset="0"/>
              </a:rPr>
              <a:t># PRESENTATION DO’S AND DON’T</a:t>
            </a:r>
          </a:p>
          <a:p>
            <a:pPr marL="0" indent="0" algn="ctr">
              <a:lnSpc>
                <a:spcPts val="1800"/>
              </a:lnSpc>
              <a:spcBef>
                <a:spcPts val="1200"/>
              </a:spcBef>
              <a:buNone/>
            </a:pPr>
            <a:endParaRPr lang="en-US" sz="1600" i="1" dirty="0">
              <a:solidFill>
                <a:schemeClr val="bg1">
                  <a:lumMod val="75000"/>
                </a:schemeClr>
              </a:solidFill>
              <a:latin typeface="Poppins SemiBold" panose="02000000000000000000" pitchFamily="2" charset="0"/>
              <a:ea typeface="Linux Libertine" panose="02000503000000000000" pitchFamily="2" charset="0"/>
              <a:cs typeface="Poppins SemiBold" panose="02000000000000000000" pitchFamily="2" charset="0"/>
            </a:endParaRPr>
          </a:p>
          <a:p>
            <a:pPr marL="0" indent="0" algn="ctr">
              <a:lnSpc>
                <a:spcPts val="1800"/>
              </a:lnSpc>
              <a:spcBef>
                <a:spcPts val="1200"/>
              </a:spcBef>
              <a:buNone/>
            </a:pPr>
            <a:endParaRPr lang="ru-RU" sz="1600" i="1" dirty="0">
              <a:solidFill>
                <a:schemeClr val="bg1">
                  <a:lumMod val="75000"/>
                </a:schemeClr>
              </a:solidFill>
              <a:latin typeface="Linux Libertine" panose="02000503000000000000" pitchFamily="2" charset="0"/>
              <a:ea typeface="Linux Libertine" panose="02000503000000000000" pitchFamily="2" charset="0"/>
              <a:cs typeface="Linux Libertine" panose="02000503000000000000" pitchFamily="2" charset="0"/>
            </a:endParaRPr>
          </a:p>
        </p:txBody>
      </p:sp>
      <p:pic>
        <p:nvPicPr>
          <p:cNvPr id="21" name="Picture Placeholder 20">
            <a:extLst>
              <a:ext uri="{FF2B5EF4-FFF2-40B4-BE49-F238E27FC236}">
                <a16:creationId xmlns:a16="http://schemas.microsoft.com/office/drawing/2014/main" id="{3552BA24-A4D5-426C-8107-11FE08FBA754}"/>
              </a:ext>
            </a:extLst>
          </p:cNvPr>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t="19201" b="19201"/>
          <a:stretch>
            <a:fillRect/>
          </a:stretch>
        </p:blipFill>
        <p:spPr/>
      </p:pic>
      <p:sp>
        <p:nvSpPr>
          <p:cNvPr id="9" name="Заголовок 1">
            <a:extLst>
              <a:ext uri="{FF2B5EF4-FFF2-40B4-BE49-F238E27FC236}">
                <a16:creationId xmlns:a16="http://schemas.microsoft.com/office/drawing/2014/main" id="{9FAC832F-5FD4-4CD6-BDD9-57CA8C0FB7C8}"/>
              </a:ext>
            </a:extLst>
          </p:cNvPr>
          <p:cNvSpPr txBox="1">
            <a:spLocks/>
          </p:cNvSpPr>
          <p:nvPr/>
        </p:nvSpPr>
        <p:spPr>
          <a:xfrm>
            <a:off x="540726" y="1639517"/>
            <a:ext cx="4881562" cy="135312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700" b="1" spc="100" dirty="0">
                <a:solidFill>
                  <a:schemeClr val="bg2">
                    <a:lumMod val="25000"/>
                  </a:schemeClr>
                </a:solidFill>
                <a:latin typeface="Poppins SemiBold" panose="02000000000000000000" pitchFamily="2" charset="0"/>
                <a:ea typeface="Lato" panose="020F0502020204030203" pitchFamily="34" charset="0"/>
                <a:cs typeface="Poppins SemiBold" panose="02000000000000000000" pitchFamily="2" charset="0"/>
              </a:rPr>
              <a:t>DO #5</a:t>
            </a:r>
          </a:p>
          <a:p>
            <a:pPr algn="ctr"/>
            <a:r>
              <a:rPr lang="en-US" sz="3700" spc="100" dirty="0">
                <a:solidFill>
                  <a:schemeClr val="bg2">
                    <a:lumMod val="25000"/>
                  </a:schemeClr>
                </a:solidFill>
                <a:latin typeface="Poppins SemiBold" panose="02000000000000000000" pitchFamily="2" charset="0"/>
                <a:ea typeface="Lato" panose="020F0502020204030203" pitchFamily="34" charset="0"/>
                <a:cs typeface="Poppins SemiBold" panose="02000000000000000000" pitchFamily="2" charset="0"/>
              </a:rPr>
              <a:t>“Use Backups”</a:t>
            </a:r>
            <a:endParaRPr lang="en-US" sz="3700" spc="100" dirty="0">
              <a:solidFill>
                <a:schemeClr val="bg2">
                  <a:lumMod val="25000"/>
                </a:schemeClr>
              </a:solidFill>
              <a:latin typeface="Nixie"/>
              <a:ea typeface="Lato" panose="020F0502020204030203" pitchFamily="34" charset="0"/>
              <a:cs typeface="Poppins SemiBold" panose="02000000000000000000" pitchFamily="2" charset="0"/>
            </a:endParaRPr>
          </a:p>
          <a:p>
            <a:pPr algn="ctr"/>
            <a:endParaRPr lang="ru-RU" sz="3700" b="1" spc="100" dirty="0">
              <a:solidFill>
                <a:schemeClr val="bg2">
                  <a:lumMod val="25000"/>
                </a:schemeClr>
              </a:solidFill>
              <a:latin typeface="Nixie"/>
              <a:ea typeface="Lato" panose="020F0502020204030203" pitchFamily="34" charset="0"/>
              <a:cs typeface="Poppins SemiBold" panose="02000000000000000000" pitchFamily="2" charset="0"/>
            </a:endParaRPr>
          </a:p>
        </p:txBody>
      </p:sp>
      <p:sp>
        <p:nvSpPr>
          <p:cNvPr id="11" name="Подзаголовок 2">
            <a:extLst>
              <a:ext uri="{FF2B5EF4-FFF2-40B4-BE49-F238E27FC236}">
                <a16:creationId xmlns:a16="http://schemas.microsoft.com/office/drawing/2014/main" id="{1CB6EE58-93EF-4508-98C6-14EEAE534BC4}"/>
              </a:ext>
            </a:extLst>
          </p:cNvPr>
          <p:cNvSpPr txBox="1">
            <a:spLocks/>
          </p:cNvSpPr>
          <p:nvPr/>
        </p:nvSpPr>
        <p:spPr>
          <a:xfrm>
            <a:off x="813361" y="2923567"/>
            <a:ext cx="3841759" cy="227370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1800"/>
              </a:lnSpc>
              <a:spcBef>
                <a:spcPts val="1200"/>
              </a:spcBef>
            </a:pPr>
            <a:r>
              <a:rPr lang="en-US" sz="1600" b="1" dirty="0">
                <a:solidFill>
                  <a:schemeClr val="bg1">
                    <a:lumMod val="50000"/>
                  </a:schemeClr>
                </a:solidFill>
                <a:latin typeface="Poppins" panose="02000000000000000000" pitchFamily="2" charset="0"/>
                <a:ea typeface="Karla" pitchFamily="2" charset="0"/>
                <a:cs typeface="Poppins" panose="02000000000000000000" pitchFamily="2" charset="0"/>
              </a:rPr>
              <a:t>Email </a:t>
            </a:r>
          </a:p>
          <a:p>
            <a:pPr>
              <a:lnSpc>
                <a:spcPts val="1800"/>
              </a:lnSpc>
              <a:spcBef>
                <a:spcPts val="1200"/>
              </a:spcBef>
            </a:pPr>
            <a:r>
              <a:rPr lang="en-US" sz="1600" b="1" dirty="0">
                <a:solidFill>
                  <a:schemeClr val="bg1">
                    <a:lumMod val="50000"/>
                  </a:schemeClr>
                </a:solidFill>
                <a:latin typeface="Poppins" panose="02000000000000000000" pitchFamily="2" charset="0"/>
                <a:ea typeface="Karla" pitchFamily="2" charset="0"/>
                <a:cs typeface="Poppins" panose="02000000000000000000" pitchFamily="2" charset="0"/>
              </a:rPr>
              <a:t>Cloud </a:t>
            </a:r>
          </a:p>
          <a:p>
            <a:pPr lvl="1">
              <a:lnSpc>
                <a:spcPts val="1800"/>
              </a:lnSpc>
              <a:spcBef>
                <a:spcPts val="1200"/>
              </a:spcBef>
              <a:buFont typeface="Courier New" panose="02070309020205020404" pitchFamily="49" charset="0"/>
              <a:buChar char="o"/>
            </a:pPr>
            <a:r>
              <a:rPr lang="en-US" sz="1600" dirty="0">
                <a:solidFill>
                  <a:schemeClr val="bg1">
                    <a:lumMod val="50000"/>
                  </a:schemeClr>
                </a:solidFill>
                <a:latin typeface="Poppins" panose="02000000000000000000" pitchFamily="2" charset="0"/>
                <a:cs typeface="Poppins" panose="02000000000000000000" pitchFamily="2" charset="0"/>
              </a:rPr>
              <a:t>OneDrive</a:t>
            </a:r>
          </a:p>
          <a:p>
            <a:pPr lvl="1">
              <a:lnSpc>
                <a:spcPts val="1800"/>
              </a:lnSpc>
              <a:spcBef>
                <a:spcPts val="1200"/>
              </a:spcBef>
              <a:buFont typeface="Courier New" panose="02070309020205020404" pitchFamily="49" charset="0"/>
              <a:buChar char="o"/>
            </a:pPr>
            <a:r>
              <a:rPr lang="en-US" sz="1600" dirty="0">
                <a:solidFill>
                  <a:schemeClr val="bg1">
                    <a:lumMod val="50000"/>
                  </a:schemeClr>
                </a:solidFill>
                <a:latin typeface="Poppins" panose="02000000000000000000" pitchFamily="2" charset="0"/>
                <a:cs typeface="Poppins" panose="02000000000000000000" pitchFamily="2" charset="0"/>
              </a:rPr>
              <a:t>Google Docs  </a:t>
            </a:r>
          </a:p>
          <a:p>
            <a:pPr>
              <a:lnSpc>
                <a:spcPts val="1800"/>
              </a:lnSpc>
              <a:spcBef>
                <a:spcPts val="1200"/>
              </a:spcBef>
            </a:pPr>
            <a:r>
              <a:rPr lang="en-US" sz="1600" b="1" dirty="0">
                <a:solidFill>
                  <a:schemeClr val="bg1">
                    <a:lumMod val="50000"/>
                  </a:schemeClr>
                </a:solidFill>
                <a:latin typeface="Poppins" panose="02000000000000000000" pitchFamily="2" charset="0"/>
                <a:ea typeface="Karla" pitchFamily="2" charset="0"/>
                <a:cs typeface="Poppins" panose="02000000000000000000" pitchFamily="2" charset="0"/>
              </a:rPr>
              <a:t>USB / External Hard Drive </a:t>
            </a:r>
          </a:p>
          <a:p>
            <a:pPr>
              <a:lnSpc>
                <a:spcPts val="1800"/>
              </a:lnSpc>
              <a:spcBef>
                <a:spcPts val="1200"/>
              </a:spcBef>
            </a:pPr>
            <a:r>
              <a:rPr lang="en-US" sz="1600" b="1" dirty="0">
                <a:solidFill>
                  <a:schemeClr val="bg1">
                    <a:lumMod val="50000"/>
                  </a:schemeClr>
                </a:solidFill>
                <a:latin typeface="Poppins" panose="02000000000000000000" pitchFamily="2" charset="0"/>
                <a:ea typeface="Karla" pitchFamily="2" charset="0"/>
                <a:cs typeface="Poppins" panose="02000000000000000000" pitchFamily="2" charset="0"/>
              </a:rPr>
              <a:t>Ctrl + S is your friend – Version Control  </a:t>
            </a:r>
          </a:p>
          <a:p>
            <a:pPr marL="0" indent="0">
              <a:lnSpc>
                <a:spcPts val="1800"/>
              </a:lnSpc>
              <a:spcBef>
                <a:spcPts val="1200"/>
              </a:spcBef>
              <a:buNone/>
            </a:pPr>
            <a:endParaRPr lang="en-US" sz="2000" dirty="0">
              <a:solidFill>
                <a:schemeClr val="bg1">
                  <a:lumMod val="50000"/>
                </a:schemeClr>
              </a:solidFill>
              <a:latin typeface="Poppins" panose="02000000000000000000" pitchFamily="2" charset="0"/>
              <a:cs typeface="Poppins" panose="02000000000000000000" pitchFamily="2" charset="0"/>
            </a:endParaRPr>
          </a:p>
          <a:p>
            <a:pPr>
              <a:lnSpc>
                <a:spcPts val="1800"/>
              </a:lnSpc>
              <a:spcBef>
                <a:spcPts val="1200"/>
              </a:spcBef>
            </a:pPr>
            <a:endParaRPr lang="en-US" sz="1200" dirty="0">
              <a:solidFill>
                <a:schemeClr val="bg1">
                  <a:lumMod val="50000"/>
                </a:schemeClr>
              </a:solidFill>
              <a:latin typeface="Poppins" panose="02000000000000000000" pitchFamily="2" charset="0"/>
              <a:ea typeface="Karla" pitchFamily="2" charset="0"/>
              <a:cs typeface="Poppins" panose="02000000000000000000" pitchFamily="2" charset="0"/>
            </a:endParaRPr>
          </a:p>
          <a:p>
            <a:pPr marL="0" indent="0">
              <a:lnSpc>
                <a:spcPts val="1800"/>
              </a:lnSpc>
              <a:spcBef>
                <a:spcPts val="1200"/>
              </a:spcBef>
              <a:buNone/>
            </a:pPr>
            <a:endParaRPr lang="en-US" sz="1600" dirty="0">
              <a:solidFill>
                <a:schemeClr val="bg1">
                  <a:lumMod val="50000"/>
                </a:schemeClr>
              </a:solidFill>
              <a:latin typeface="Poppins" panose="02000000000000000000" pitchFamily="2" charset="0"/>
              <a:cs typeface="Poppins" panose="02000000000000000000" pitchFamily="2" charset="0"/>
            </a:endParaRPr>
          </a:p>
          <a:p>
            <a:pPr>
              <a:lnSpc>
                <a:spcPts val="1800"/>
              </a:lnSpc>
              <a:spcBef>
                <a:spcPts val="1200"/>
              </a:spcBef>
            </a:pPr>
            <a:endParaRPr lang="en-US" sz="1600" dirty="0">
              <a:solidFill>
                <a:schemeClr val="bg1">
                  <a:lumMod val="50000"/>
                </a:schemeClr>
              </a:solidFill>
              <a:latin typeface="Poppins" panose="02000000000000000000" pitchFamily="2" charset="0"/>
              <a:ea typeface="Karla" pitchFamily="2" charset="0"/>
              <a:cs typeface="Poppins" panose="02000000000000000000" pitchFamily="2" charset="0"/>
            </a:endParaRPr>
          </a:p>
        </p:txBody>
      </p:sp>
    </p:spTree>
    <p:extLst>
      <p:ext uri="{BB962C8B-B14F-4D97-AF65-F5344CB8AC3E}">
        <p14:creationId xmlns:p14="http://schemas.microsoft.com/office/powerpoint/2010/main" val="40132938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right)">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Подзаголовок 2">
            <a:extLst>
              <a:ext uri="{FF2B5EF4-FFF2-40B4-BE49-F238E27FC236}">
                <a16:creationId xmlns:a16="http://schemas.microsoft.com/office/drawing/2014/main" id="{CCC0208E-EFEF-4A87-993C-CE51094DE659}"/>
              </a:ext>
            </a:extLst>
          </p:cNvPr>
          <p:cNvSpPr txBox="1">
            <a:spLocks/>
          </p:cNvSpPr>
          <p:nvPr/>
        </p:nvSpPr>
        <p:spPr>
          <a:xfrm>
            <a:off x="7502088" y="2827581"/>
            <a:ext cx="3841759" cy="227370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1800"/>
              </a:lnSpc>
              <a:spcBef>
                <a:spcPts val="1200"/>
              </a:spcBef>
            </a:pPr>
            <a:r>
              <a:rPr lang="en-US" sz="1600" b="1" dirty="0">
                <a:solidFill>
                  <a:schemeClr val="bg1">
                    <a:lumMod val="50000"/>
                  </a:schemeClr>
                </a:solidFill>
                <a:latin typeface="Poppins" panose="02000000000000000000" pitchFamily="2" charset="0"/>
                <a:ea typeface="Karla" pitchFamily="2" charset="0"/>
                <a:cs typeface="Poppins" panose="02000000000000000000" pitchFamily="2" charset="0"/>
              </a:rPr>
              <a:t>Text </a:t>
            </a:r>
          </a:p>
          <a:p>
            <a:pPr lvl="1">
              <a:lnSpc>
                <a:spcPts val="1800"/>
              </a:lnSpc>
              <a:spcBef>
                <a:spcPts val="1200"/>
              </a:spcBef>
              <a:buFont typeface="Courier New" panose="02070309020205020404" pitchFamily="49" charset="0"/>
              <a:buChar char="o"/>
            </a:pPr>
            <a:r>
              <a:rPr lang="en-US" sz="1600" dirty="0">
                <a:solidFill>
                  <a:schemeClr val="bg1">
                    <a:lumMod val="50000"/>
                  </a:schemeClr>
                </a:solidFill>
                <a:latin typeface="Poppins" panose="02000000000000000000" pitchFamily="2" charset="0"/>
                <a:cs typeface="Poppins" panose="02000000000000000000" pitchFamily="2" charset="0"/>
              </a:rPr>
              <a:t>All text slides are a quick and surefire way to lose your audience</a:t>
            </a:r>
          </a:p>
          <a:p>
            <a:pPr lvl="1">
              <a:lnSpc>
                <a:spcPts val="1800"/>
              </a:lnSpc>
              <a:spcBef>
                <a:spcPts val="1200"/>
              </a:spcBef>
              <a:buFont typeface="Courier New" panose="02070309020205020404" pitchFamily="49" charset="0"/>
              <a:buChar char="o"/>
            </a:pPr>
            <a:r>
              <a:rPr lang="en-US" sz="1600" dirty="0">
                <a:solidFill>
                  <a:schemeClr val="bg1">
                    <a:lumMod val="50000"/>
                  </a:schemeClr>
                </a:solidFill>
                <a:latin typeface="Poppins" panose="02000000000000000000" pitchFamily="2" charset="0"/>
                <a:cs typeface="Poppins" panose="02000000000000000000" pitchFamily="2" charset="0"/>
              </a:rPr>
              <a:t>Avoid long paragraphs and excessive bullet points </a:t>
            </a:r>
          </a:p>
          <a:p>
            <a:pPr>
              <a:lnSpc>
                <a:spcPts val="1800"/>
              </a:lnSpc>
              <a:spcBef>
                <a:spcPts val="1200"/>
              </a:spcBef>
            </a:pPr>
            <a:r>
              <a:rPr lang="en-US" sz="1600" b="1" dirty="0">
                <a:solidFill>
                  <a:schemeClr val="bg1">
                    <a:lumMod val="50000"/>
                  </a:schemeClr>
                </a:solidFill>
                <a:latin typeface="Poppins" panose="02000000000000000000" pitchFamily="2" charset="0"/>
                <a:ea typeface="Karla" pitchFamily="2" charset="0"/>
                <a:cs typeface="Poppins" panose="02000000000000000000" pitchFamily="2" charset="0"/>
              </a:rPr>
              <a:t>Graphs  </a:t>
            </a:r>
          </a:p>
          <a:p>
            <a:pPr>
              <a:lnSpc>
                <a:spcPts val="1800"/>
              </a:lnSpc>
              <a:spcBef>
                <a:spcPts val="1200"/>
              </a:spcBef>
            </a:pPr>
            <a:r>
              <a:rPr lang="en-US" sz="1600" b="1" dirty="0">
                <a:solidFill>
                  <a:schemeClr val="bg1">
                    <a:lumMod val="50000"/>
                  </a:schemeClr>
                </a:solidFill>
                <a:latin typeface="Poppins" panose="02000000000000000000" pitchFamily="2" charset="0"/>
                <a:ea typeface="Karla" pitchFamily="2" charset="0"/>
                <a:cs typeface="Poppins" panose="02000000000000000000" pitchFamily="2" charset="0"/>
              </a:rPr>
              <a:t>Key Points </a:t>
            </a:r>
          </a:p>
          <a:p>
            <a:pPr lvl="1">
              <a:lnSpc>
                <a:spcPts val="1800"/>
              </a:lnSpc>
              <a:spcBef>
                <a:spcPts val="1200"/>
              </a:spcBef>
              <a:buFont typeface="Arial" panose="020B0604020202020204" pitchFamily="34" charset="0"/>
              <a:buAutoNum type="arabicParenR"/>
            </a:pPr>
            <a:r>
              <a:rPr lang="en-US" sz="1600" dirty="0">
                <a:solidFill>
                  <a:schemeClr val="bg1">
                    <a:lumMod val="50000"/>
                  </a:schemeClr>
                </a:solidFill>
                <a:latin typeface="Poppins" panose="02000000000000000000" pitchFamily="2" charset="0"/>
                <a:cs typeface="Poppins" panose="02000000000000000000" pitchFamily="2" charset="0"/>
              </a:rPr>
              <a:t>Stick to 1 key point per slide </a:t>
            </a:r>
          </a:p>
          <a:p>
            <a:pPr lvl="1">
              <a:lnSpc>
                <a:spcPts val="1800"/>
              </a:lnSpc>
              <a:spcBef>
                <a:spcPts val="1200"/>
              </a:spcBef>
              <a:buFont typeface="Arial" panose="020B0604020202020204" pitchFamily="34" charset="0"/>
              <a:buAutoNum type="arabicParenR"/>
            </a:pPr>
            <a:r>
              <a:rPr lang="en-US" sz="1600" dirty="0">
                <a:solidFill>
                  <a:schemeClr val="bg1">
                    <a:lumMod val="50000"/>
                  </a:schemeClr>
                </a:solidFill>
                <a:latin typeface="Poppins" panose="02000000000000000000" pitchFamily="2" charset="0"/>
                <a:cs typeface="Poppins" panose="02000000000000000000" pitchFamily="2" charset="0"/>
              </a:rPr>
              <a:t>Don’t overwhelm the audience </a:t>
            </a:r>
          </a:p>
          <a:p>
            <a:pPr>
              <a:lnSpc>
                <a:spcPts val="1800"/>
              </a:lnSpc>
              <a:spcBef>
                <a:spcPts val="1200"/>
              </a:spcBef>
            </a:pPr>
            <a:endParaRPr lang="en-US" sz="1600" dirty="0">
              <a:solidFill>
                <a:schemeClr val="bg1">
                  <a:lumMod val="50000"/>
                </a:schemeClr>
              </a:solidFill>
              <a:latin typeface="Poppins" panose="02000000000000000000" pitchFamily="2" charset="0"/>
              <a:ea typeface="Karla" pitchFamily="2" charset="0"/>
              <a:cs typeface="Poppins" panose="02000000000000000000" pitchFamily="2" charset="0"/>
            </a:endParaRPr>
          </a:p>
        </p:txBody>
      </p:sp>
      <p:sp>
        <p:nvSpPr>
          <p:cNvPr id="15" name="Прямоугольник 14"/>
          <p:cNvSpPr/>
          <p:nvPr/>
        </p:nvSpPr>
        <p:spPr>
          <a:xfrm>
            <a:off x="3766" y="2756693"/>
            <a:ext cx="1341312" cy="135255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bg1">
                  <a:lumMod val="65000"/>
                </a:schemeClr>
              </a:solidFill>
            </a:endParaRPr>
          </a:p>
        </p:txBody>
      </p:sp>
      <p:sp>
        <p:nvSpPr>
          <p:cNvPr id="8" name="Заголовок 1"/>
          <p:cNvSpPr txBox="1">
            <a:spLocks/>
          </p:cNvSpPr>
          <p:nvPr/>
        </p:nvSpPr>
        <p:spPr>
          <a:xfrm>
            <a:off x="6616675" y="1669093"/>
            <a:ext cx="4881562" cy="135312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700" b="1" spc="100" dirty="0">
                <a:solidFill>
                  <a:schemeClr val="bg2">
                    <a:lumMod val="25000"/>
                  </a:schemeClr>
                </a:solidFill>
                <a:latin typeface="Poppins SemiBold" panose="02000000000000000000" pitchFamily="2" charset="0"/>
                <a:ea typeface="Lato" panose="020F0502020204030203" pitchFamily="34" charset="0"/>
                <a:cs typeface="Poppins SemiBold" panose="02000000000000000000" pitchFamily="2" charset="0"/>
              </a:rPr>
              <a:t>DON’T #1</a:t>
            </a:r>
          </a:p>
          <a:p>
            <a:pPr algn="ctr"/>
            <a:r>
              <a:rPr lang="en-US" sz="3700" spc="100" dirty="0">
                <a:solidFill>
                  <a:schemeClr val="bg2">
                    <a:lumMod val="25000"/>
                  </a:schemeClr>
                </a:solidFill>
                <a:latin typeface="Poppins SemiBold" panose="02000000000000000000" pitchFamily="2" charset="0"/>
                <a:ea typeface="Lato" panose="020F0502020204030203" pitchFamily="34" charset="0"/>
                <a:cs typeface="Poppins SemiBold" panose="02000000000000000000" pitchFamily="2" charset="0"/>
              </a:rPr>
              <a:t>“Overload Slides”</a:t>
            </a:r>
            <a:endParaRPr lang="en-US" sz="3700" spc="100" dirty="0">
              <a:solidFill>
                <a:schemeClr val="bg2">
                  <a:lumMod val="25000"/>
                </a:schemeClr>
              </a:solidFill>
              <a:latin typeface="Nixie"/>
              <a:ea typeface="Lato" panose="020F0502020204030203" pitchFamily="34" charset="0"/>
              <a:cs typeface="Poppins SemiBold" panose="02000000000000000000" pitchFamily="2" charset="0"/>
            </a:endParaRPr>
          </a:p>
        </p:txBody>
      </p:sp>
      <p:sp>
        <p:nvSpPr>
          <p:cNvPr id="13" name="Подзаголовок 2"/>
          <p:cNvSpPr txBox="1">
            <a:spLocks/>
          </p:cNvSpPr>
          <p:nvPr/>
        </p:nvSpPr>
        <p:spPr>
          <a:xfrm>
            <a:off x="7079707" y="1342712"/>
            <a:ext cx="3955498" cy="3751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1800"/>
              </a:lnSpc>
              <a:spcBef>
                <a:spcPts val="1200"/>
              </a:spcBef>
              <a:buNone/>
            </a:pPr>
            <a:r>
              <a:rPr lang="en-US" sz="1600" i="1" dirty="0">
                <a:solidFill>
                  <a:schemeClr val="accent2">
                    <a:lumMod val="75000"/>
                  </a:schemeClr>
                </a:solidFill>
                <a:latin typeface="Poppins SemiBold" panose="02000000000000000000" pitchFamily="2" charset="0"/>
                <a:ea typeface="Linux Libertine" panose="02000503000000000000" pitchFamily="2" charset="0"/>
                <a:cs typeface="Poppins SemiBold" panose="02000000000000000000" pitchFamily="2" charset="0"/>
              </a:rPr>
              <a:t># PRESENTATION DO’S AND DON’T</a:t>
            </a:r>
          </a:p>
          <a:p>
            <a:pPr marL="0" indent="0" algn="ctr">
              <a:lnSpc>
                <a:spcPts val="1800"/>
              </a:lnSpc>
              <a:spcBef>
                <a:spcPts val="1200"/>
              </a:spcBef>
              <a:buNone/>
            </a:pPr>
            <a:endParaRPr lang="en-US" sz="1600" i="1" dirty="0">
              <a:solidFill>
                <a:schemeClr val="accent2">
                  <a:lumMod val="75000"/>
                </a:schemeClr>
              </a:solidFill>
              <a:latin typeface="Poppins SemiBold" panose="02000000000000000000" pitchFamily="2" charset="0"/>
              <a:ea typeface="Linux Libertine" panose="02000503000000000000" pitchFamily="2" charset="0"/>
              <a:cs typeface="Poppins SemiBold" panose="02000000000000000000" pitchFamily="2" charset="0"/>
            </a:endParaRPr>
          </a:p>
          <a:p>
            <a:pPr marL="0" indent="0" algn="ctr">
              <a:lnSpc>
                <a:spcPts val="1800"/>
              </a:lnSpc>
              <a:spcBef>
                <a:spcPts val="1200"/>
              </a:spcBef>
              <a:buNone/>
            </a:pPr>
            <a:endParaRPr lang="ru-RU" sz="1600" i="1" dirty="0">
              <a:solidFill>
                <a:schemeClr val="accent2">
                  <a:lumMod val="75000"/>
                </a:schemeClr>
              </a:solidFill>
              <a:latin typeface="Linux Libertine" panose="02000503000000000000" pitchFamily="2" charset="0"/>
              <a:ea typeface="Linux Libertine" panose="02000503000000000000" pitchFamily="2" charset="0"/>
              <a:cs typeface="Linux Libertine" panose="02000503000000000000" pitchFamily="2" charset="0"/>
            </a:endParaRPr>
          </a:p>
        </p:txBody>
      </p:sp>
      <p:pic>
        <p:nvPicPr>
          <p:cNvPr id="4" name="Picture Placeholder 3">
            <a:extLst>
              <a:ext uri="{FF2B5EF4-FFF2-40B4-BE49-F238E27FC236}">
                <a16:creationId xmlns:a16="http://schemas.microsoft.com/office/drawing/2014/main" id="{71E9801D-AB99-4F94-B70D-06089E5B1563}"/>
              </a:ext>
            </a:extLst>
          </p:cNvPr>
          <p:cNvPicPr>
            <a:picLocks noGrp="1" noChangeAspect="1"/>
          </p:cNvPicPr>
          <p:nvPr>
            <p:ph type="pic" sz="quarter" idx="11"/>
          </p:nvPr>
        </p:nvPicPr>
        <p:blipFill>
          <a:blip r:embed="rId3" cstate="print">
            <a:extLst>
              <a:ext uri="{28A0092B-C50C-407E-A947-70E740481C1C}">
                <a14:useLocalDpi xmlns:a14="http://schemas.microsoft.com/office/drawing/2010/main" val="0"/>
              </a:ext>
            </a:extLst>
          </a:blip>
          <a:srcRect l="13924" r="13924"/>
          <a:stretch>
            <a:fillRect/>
          </a:stretch>
        </p:blipFill>
        <p:spPr>
          <a:xfrm>
            <a:off x="0" y="-11113"/>
            <a:ext cx="7455584" cy="6888163"/>
          </a:xfrm>
        </p:spPr>
      </p:pic>
    </p:spTree>
    <p:extLst>
      <p:ext uri="{BB962C8B-B14F-4D97-AF65-F5344CB8AC3E}">
        <p14:creationId xmlns:p14="http://schemas.microsoft.com/office/powerpoint/2010/main" val="199032468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Прямоугольник 14"/>
          <p:cNvSpPr/>
          <p:nvPr/>
        </p:nvSpPr>
        <p:spPr>
          <a:xfrm>
            <a:off x="3766" y="2756693"/>
            <a:ext cx="1341312" cy="135255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bg1">
                  <a:lumMod val="65000"/>
                </a:schemeClr>
              </a:solidFill>
            </a:endParaRPr>
          </a:p>
        </p:txBody>
      </p:sp>
      <p:sp>
        <p:nvSpPr>
          <p:cNvPr id="13" name="Подзаголовок 2"/>
          <p:cNvSpPr txBox="1">
            <a:spLocks/>
          </p:cNvSpPr>
          <p:nvPr/>
        </p:nvSpPr>
        <p:spPr>
          <a:xfrm>
            <a:off x="7079707" y="1332606"/>
            <a:ext cx="3955498" cy="3751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1800"/>
              </a:lnSpc>
              <a:spcBef>
                <a:spcPts val="1200"/>
              </a:spcBef>
              <a:buNone/>
            </a:pPr>
            <a:r>
              <a:rPr lang="en-US" sz="1600" i="1" dirty="0">
                <a:solidFill>
                  <a:schemeClr val="accent2">
                    <a:lumMod val="75000"/>
                  </a:schemeClr>
                </a:solidFill>
                <a:latin typeface="Poppins SemiBold" panose="02000000000000000000" pitchFamily="2" charset="0"/>
                <a:ea typeface="Linux Libertine" panose="02000503000000000000" pitchFamily="2" charset="0"/>
                <a:cs typeface="Poppins SemiBold" panose="02000000000000000000" pitchFamily="2" charset="0"/>
              </a:rPr>
              <a:t># PRESENTATION DO’S AND DON’T</a:t>
            </a:r>
          </a:p>
          <a:p>
            <a:pPr marL="0" indent="0" algn="ctr">
              <a:lnSpc>
                <a:spcPts val="1800"/>
              </a:lnSpc>
              <a:spcBef>
                <a:spcPts val="1200"/>
              </a:spcBef>
              <a:buNone/>
            </a:pPr>
            <a:endParaRPr lang="en-US" sz="1600" i="1" dirty="0">
              <a:solidFill>
                <a:schemeClr val="accent2">
                  <a:lumMod val="75000"/>
                </a:schemeClr>
              </a:solidFill>
              <a:latin typeface="Poppins SemiBold" panose="02000000000000000000" pitchFamily="2" charset="0"/>
              <a:ea typeface="Linux Libertine" panose="02000503000000000000" pitchFamily="2" charset="0"/>
              <a:cs typeface="Poppins SemiBold" panose="02000000000000000000" pitchFamily="2" charset="0"/>
            </a:endParaRPr>
          </a:p>
          <a:p>
            <a:pPr marL="0" indent="0" algn="ctr">
              <a:lnSpc>
                <a:spcPts val="1800"/>
              </a:lnSpc>
              <a:spcBef>
                <a:spcPts val="1200"/>
              </a:spcBef>
              <a:buNone/>
            </a:pPr>
            <a:endParaRPr lang="ru-RU" sz="1600" i="1" dirty="0">
              <a:solidFill>
                <a:schemeClr val="accent2">
                  <a:lumMod val="75000"/>
                </a:schemeClr>
              </a:solidFill>
              <a:latin typeface="Linux Libertine" panose="02000503000000000000" pitchFamily="2" charset="0"/>
              <a:ea typeface="Linux Libertine" panose="02000503000000000000" pitchFamily="2" charset="0"/>
              <a:cs typeface="Linux Libertine" panose="02000503000000000000" pitchFamily="2" charset="0"/>
            </a:endParaRPr>
          </a:p>
        </p:txBody>
      </p:sp>
      <p:pic>
        <p:nvPicPr>
          <p:cNvPr id="4" name="Picture Placeholder 3">
            <a:extLst>
              <a:ext uri="{FF2B5EF4-FFF2-40B4-BE49-F238E27FC236}">
                <a16:creationId xmlns:a16="http://schemas.microsoft.com/office/drawing/2014/main" id="{71E9801D-AB99-4F94-B70D-06089E5B1563}"/>
              </a:ext>
            </a:extLst>
          </p:cNvPr>
          <p:cNvPicPr>
            <a:picLocks noGrp="1" noChangeAspect="1"/>
          </p:cNvPicPr>
          <p:nvPr>
            <p:ph type="pic" sz="quarter" idx="11"/>
          </p:nvPr>
        </p:nvPicPr>
        <p:blipFill>
          <a:blip r:embed="rId3" cstate="print">
            <a:extLst>
              <a:ext uri="{28A0092B-C50C-407E-A947-70E740481C1C}">
                <a14:useLocalDpi xmlns:a14="http://schemas.microsoft.com/office/drawing/2010/main" val="0"/>
              </a:ext>
            </a:extLst>
          </a:blip>
          <a:srcRect l="13924" r="13924"/>
          <a:stretch>
            <a:fillRect/>
          </a:stretch>
        </p:blipFill>
        <p:spPr>
          <a:xfrm>
            <a:off x="0" y="-11113"/>
            <a:ext cx="7455584" cy="6888163"/>
          </a:xfrm>
        </p:spPr>
      </p:pic>
      <p:sp>
        <p:nvSpPr>
          <p:cNvPr id="12" name="Заголовок 1">
            <a:extLst>
              <a:ext uri="{FF2B5EF4-FFF2-40B4-BE49-F238E27FC236}">
                <a16:creationId xmlns:a16="http://schemas.microsoft.com/office/drawing/2014/main" id="{6525866D-49A6-46B1-A7A9-020992C7B62B}"/>
              </a:ext>
            </a:extLst>
          </p:cNvPr>
          <p:cNvSpPr txBox="1">
            <a:spLocks/>
          </p:cNvSpPr>
          <p:nvPr/>
        </p:nvSpPr>
        <p:spPr>
          <a:xfrm>
            <a:off x="6616675" y="1658987"/>
            <a:ext cx="4881562" cy="1353120"/>
          </a:xfrm>
          <a:prstGeom prst="rect">
            <a:avLst/>
          </a:prstGeom>
        </p:spPr>
        <p:txBody>
          <a:bodyP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700" b="1" spc="100" dirty="0">
                <a:solidFill>
                  <a:schemeClr val="bg2">
                    <a:lumMod val="25000"/>
                  </a:schemeClr>
                </a:solidFill>
                <a:latin typeface="Poppins SemiBold" panose="02000000000000000000" pitchFamily="2" charset="0"/>
                <a:ea typeface="Lato" panose="020F0502020204030203" pitchFamily="34" charset="0"/>
                <a:cs typeface="Poppins SemiBold" panose="02000000000000000000" pitchFamily="2" charset="0"/>
              </a:rPr>
              <a:t>DON’T #2</a:t>
            </a:r>
          </a:p>
          <a:p>
            <a:pPr algn="ctr"/>
            <a:r>
              <a:rPr lang="en-US" sz="3700" spc="100" dirty="0">
                <a:solidFill>
                  <a:schemeClr val="bg2">
                    <a:lumMod val="25000"/>
                  </a:schemeClr>
                </a:solidFill>
                <a:latin typeface="Poppins SemiBold" panose="02000000000000000000" pitchFamily="2" charset="0"/>
                <a:ea typeface="Lato" panose="020F0502020204030203" pitchFamily="34" charset="0"/>
                <a:cs typeface="Poppins SemiBold" panose="02000000000000000000" pitchFamily="2" charset="0"/>
              </a:rPr>
              <a:t>“Read Word-For-Word”</a:t>
            </a:r>
            <a:endParaRPr lang="en-US" sz="3700" spc="100" dirty="0">
              <a:solidFill>
                <a:schemeClr val="bg2">
                  <a:lumMod val="25000"/>
                </a:schemeClr>
              </a:solidFill>
              <a:latin typeface="Nixie"/>
              <a:ea typeface="Lato" panose="020F0502020204030203" pitchFamily="34" charset="0"/>
              <a:cs typeface="Poppins SemiBold" panose="02000000000000000000" pitchFamily="2" charset="0"/>
            </a:endParaRPr>
          </a:p>
        </p:txBody>
      </p:sp>
      <p:sp>
        <p:nvSpPr>
          <p:cNvPr id="14" name="Подзаголовок 2">
            <a:extLst>
              <a:ext uri="{FF2B5EF4-FFF2-40B4-BE49-F238E27FC236}">
                <a16:creationId xmlns:a16="http://schemas.microsoft.com/office/drawing/2014/main" id="{DE3ABE91-5EFE-41FD-BAA7-AEFFB48EB7C1}"/>
              </a:ext>
            </a:extLst>
          </p:cNvPr>
          <p:cNvSpPr txBox="1">
            <a:spLocks/>
          </p:cNvSpPr>
          <p:nvPr/>
        </p:nvSpPr>
        <p:spPr>
          <a:xfrm>
            <a:off x="7502088" y="2817475"/>
            <a:ext cx="3841759" cy="227370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1800"/>
              </a:lnSpc>
              <a:spcBef>
                <a:spcPts val="1200"/>
              </a:spcBef>
            </a:pPr>
            <a:r>
              <a:rPr lang="en-US" sz="1600" b="1" dirty="0">
                <a:solidFill>
                  <a:schemeClr val="bg1">
                    <a:lumMod val="50000"/>
                  </a:schemeClr>
                </a:solidFill>
                <a:latin typeface="Poppins" panose="02000000000000000000" pitchFamily="2" charset="0"/>
                <a:ea typeface="Karla" pitchFamily="2" charset="0"/>
                <a:cs typeface="Poppins" panose="02000000000000000000" pitchFamily="2" charset="0"/>
              </a:rPr>
              <a:t>Word-for-Word Reading</a:t>
            </a:r>
          </a:p>
          <a:p>
            <a:pPr lvl="1">
              <a:lnSpc>
                <a:spcPts val="1800"/>
              </a:lnSpc>
              <a:spcBef>
                <a:spcPts val="1200"/>
              </a:spcBef>
              <a:buFont typeface="Courier New" panose="02070309020205020404" pitchFamily="49" charset="0"/>
              <a:buChar char="o"/>
            </a:pPr>
            <a:r>
              <a:rPr lang="en-US" sz="1600" dirty="0">
                <a:solidFill>
                  <a:schemeClr val="bg1">
                    <a:lumMod val="50000"/>
                  </a:schemeClr>
                </a:solidFill>
                <a:latin typeface="Poppins" panose="02000000000000000000" pitchFamily="2" charset="0"/>
                <a:cs typeface="Poppins" panose="02000000000000000000" pitchFamily="2" charset="0"/>
              </a:rPr>
              <a:t>The audience can read faster than you can talk </a:t>
            </a:r>
          </a:p>
          <a:p>
            <a:pPr lvl="1">
              <a:lnSpc>
                <a:spcPts val="1800"/>
              </a:lnSpc>
              <a:spcBef>
                <a:spcPts val="1200"/>
              </a:spcBef>
              <a:buFont typeface="Courier New" panose="02070309020205020404" pitchFamily="49" charset="0"/>
              <a:buChar char="o"/>
            </a:pPr>
            <a:r>
              <a:rPr lang="en-US" sz="1600" dirty="0">
                <a:solidFill>
                  <a:schemeClr val="bg1">
                    <a:lumMod val="50000"/>
                  </a:schemeClr>
                </a:solidFill>
                <a:latin typeface="Poppins" panose="02000000000000000000" pitchFamily="2" charset="0"/>
                <a:cs typeface="Poppins" panose="02000000000000000000" pitchFamily="2" charset="0"/>
              </a:rPr>
              <a:t>Boring – great way to lose your audience’s attention </a:t>
            </a:r>
          </a:p>
          <a:p>
            <a:pPr lvl="1">
              <a:lnSpc>
                <a:spcPts val="1800"/>
              </a:lnSpc>
              <a:spcBef>
                <a:spcPts val="1200"/>
              </a:spcBef>
              <a:buFont typeface="Courier New" panose="02070309020205020404" pitchFamily="49" charset="0"/>
              <a:buChar char="o"/>
            </a:pPr>
            <a:r>
              <a:rPr lang="en-US" sz="1600" dirty="0">
                <a:solidFill>
                  <a:schemeClr val="bg1">
                    <a:lumMod val="50000"/>
                  </a:schemeClr>
                </a:solidFill>
                <a:latin typeface="Poppins" panose="02000000000000000000" pitchFamily="2" charset="0"/>
                <a:cs typeface="Poppins" panose="02000000000000000000" pitchFamily="2" charset="0"/>
              </a:rPr>
              <a:t>May indicate a lack of preparation </a:t>
            </a:r>
          </a:p>
          <a:p>
            <a:pPr>
              <a:lnSpc>
                <a:spcPts val="1800"/>
              </a:lnSpc>
              <a:spcBef>
                <a:spcPts val="1200"/>
              </a:spcBef>
            </a:pPr>
            <a:r>
              <a:rPr lang="en-US" sz="1600" b="1" dirty="0">
                <a:solidFill>
                  <a:schemeClr val="bg1">
                    <a:lumMod val="50000"/>
                  </a:schemeClr>
                </a:solidFill>
                <a:latin typeface="Poppins" panose="02000000000000000000" pitchFamily="2" charset="0"/>
                <a:ea typeface="Karla" pitchFamily="2" charset="0"/>
                <a:cs typeface="Poppins" panose="02000000000000000000" pitchFamily="2" charset="0"/>
              </a:rPr>
              <a:t>If needed, create presentation notes for your eyes only </a:t>
            </a:r>
          </a:p>
        </p:txBody>
      </p:sp>
    </p:spTree>
    <p:extLst>
      <p:ext uri="{BB962C8B-B14F-4D97-AF65-F5344CB8AC3E}">
        <p14:creationId xmlns:p14="http://schemas.microsoft.com/office/powerpoint/2010/main" val="32784102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Подзаголовок 2">
            <a:extLst>
              <a:ext uri="{FF2B5EF4-FFF2-40B4-BE49-F238E27FC236}">
                <a16:creationId xmlns:a16="http://schemas.microsoft.com/office/drawing/2014/main" id="{80303ABA-2A22-4CAD-9666-23EE44BEAE55}"/>
              </a:ext>
            </a:extLst>
          </p:cNvPr>
          <p:cNvSpPr txBox="1">
            <a:spLocks/>
          </p:cNvSpPr>
          <p:nvPr/>
        </p:nvSpPr>
        <p:spPr>
          <a:xfrm>
            <a:off x="7502088" y="2817478"/>
            <a:ext cx="3841759" cy="227370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1800"/>
              </a:lnSpc>
              <a:spcBef>
                <a:spcPts val="1200"/>
              </a:spcBef>
            </a:pPr>
            <a:r>
              <a:rPr lang="en-US" sz="1600" b="1" dirty="0">
                <a:solidFill>
                  <a:schemeClr val="bg1">
                    <a:lumMod val="50000"/>
                  </a:schemeClr>
                </a:solidFill>
                <a:latin typeface="Poppins" panose="02000000000000000000" pitchFamily="2" charset="0"/>
                <a:ea typeface="Karla" pitchFamily="2" charset="0"/>
                <a:cs typeface="Poppins" panose="02000000000000000000" pitchFamily="2" charset="0"/>
              </a:rPr>
              <a:t>This often looks unprofessional </a:t>
            </a:r>
          </a:p>
          <a:p>
            <a:pPr lvl="1">
              <a:lnSpc>
                <a:spcPts val="1800"/>
              </a:lnSpc>
              <a:spcBef>
                <a:spcPts val="1200"/>
              </a:spcBef>
              <a:buFont typeface="Courier New" panose="02070309020205020404" pitchFamily="49" charset="0"/>
              <a:buChar char="o"/>
            </a:pPr>
            <a:r>
              <a:rPr lang="en-US" sz="1600" dirty="0">
                <a:solidFill>
                  <a:schemeClr val="bg1">
                    <a:lumMod val="50000"/>
                  </a:schemeClr>
                </a:solidFill>
                <a:latin typeface="Poppins" panose="02000000000000000000" pitchFamily="2" charset="0"/>
                <a:cs typeface="Poppins" panose="02000000000000000000" pitchFamily="2" charset="0"/>
              </a:rPr>
              <a:t>Know your audience  </a:t>
            </a:r>
            <a:endParaRPr lang="en-US" sz="1600" b="1" dirty="0">
              <a:solidFill>
                <a:schemeClr val="bg1">
                  <a:lumMod val="50000"/>
                </a:schemeClr>
              </a:solidFill>
              <a:latin typeface="Poppins" panose="02000000000000000000" pitchFamily="2" charset="0"/>
              <a:ea typeface="Karla" pitchFamily="2" charset="0"/>
              <a:cs typeface="Poppins" panose="02000000000000000000" pitchFamily="2" charset="0"/>
            </a:endParaRPr>
          </a:p>
          <a:p>
            <a:pPr>
              <a:lnSpc>
                <a:spcPts val="1800"/>
              </a:lnSpc>
              <a:spcBef>
                <a:spcPts val="1200"/>
              </a:spcBef>
            </a:pPr>
            <a:r>
              <a:rPr lang="en-US" sz="1600" b="1" dirty="0">
                <a:solidFill>
                  <a:schemeClr val="bg1">
                    <a:lumMod val="50000"/>
                  </a:schemeClr>
                </a:solidFill>
                <a:latin typeface="Poppins" panose="02000000000000000000" pitchFamily="2" charset="0"/>
                <a:cs typeface="Poppins" panose="02000000000000000000" pitchFamily="2" charset="0"/>
              </a:rPr>
              <a:t>Avoid copyright infringement – using Google searched images  </a:t>
            </a:r>
            <a:endParaRPr lang="en-US" sz="1600" dirty="0">
              <a:solidFill>
                <a:schemeClr val="bg1">
                  <a:lumMod val="50000"/>
                </a:schemeClr>
              </a:solidFill>
              <a:latin typeface="Poppins" panose="02000000000000000000" pitchFamily="2" charset="0"/>
              <a:cs typeface="Poppins" panose="02000000000000000000" pitchFamily="2" charset="0"/>
            </a:endParaRPr>
          </a:p>
          <a:p>
            <a:pPr>
              <a:lnSpc>
                <a:spcPts val="1800"/>
              </a:lnSpc>
              <a:spcBef>
                <a:spcPts val="1200"/>
              </a:spcBef>
            </a:pPr>
            <a:r>
              <a:rPr lang="en-US" sz="1600" b="1" dirty="0">
                <a:solidFill>
                  <a:schemeClr val="bg1">
                    <a:lumMod val="50000"/>
                  </a:schemeClr>
                </a:solidFill>
                <a:latin typeface="Poppins" panose="02000000000000000000" pitchFamily="2" charset="0"/>
                <a:ea typeface="Karla" pitchFamily="2" charset="0"/>
                <a:cs typeface="Poppins" panose="02000000000000000000" pitchFamily="2" charset="0"/>
              </a:rPr>
              <a:t>Freely Usable Image Repositories </a:t>
            </a:r>
          </a:p>
          <a:p>
            <a:pPr lvl="1">
              <a:lnSpc>
                <a:spcPts val="1800"/>
              </a:lnSpc>
              <a:spcBef>
                <a:spcPts val="1200"/>
              </a:spcBef>
              <a:buFont typeface="Courier New" panose="02070309020205020404" pitchFamily="49" charset="0"/>
              <a:buChar char="o"/>
            </a:pPr>
            <a:r>
              <a:rPr lang="en-US" sz="1600" dirty="0">
                <a:solidFill>
                  <a:schemeClr val="bg1">
                    <a:lumMod val="50000"/>
                  </a:schemeClr>
                </a:solidFill>
                <a:latin typeface="Poppins" panose="02000000000000000000" pitchFamily="2" charset="0"/>
                <a:cs typeface="Poppins" panose="02000000000000000000" pitchFamily="2" charset="0"/>
              </a:rPr>
              <a:t>Unsplash</a:t>
            </a:r>
          </a:p>
          <a:p>
            <a:pPr lvl="1">
              <a:lnSpc>
                <a:spcPts val="1800"/>
              </a:lnSpc>
              <a:spcBef>
                <a:spcPts val="1200"/>
              </a:spcBef>
              <a:buFont typeface="Courier New" panose="02070309020205020404" pitchFamily="49" charset="0"/>
              <a:buChar char="o"/>
            </a:pPr>
            <a:r>
              <a:rPr lang="en-US" sz="1600" dirty="0">
                <a:solidFill>
                  <a:schemeClr val="bg1">
                    <a:lumMod val="50000"/>
                  </a:schemeClr>
                </a:solidFill>
                <a:latin typeface="Poppins" panose="02000000000000000000" pitchFamily="2" charset="0"/>
                <a:cs typeface="Poppins" panose="02000000000000000000" pitchFamily="2" charset="0"/>
              </a:rPr>
              <a:t>Burst </a:t>
            </a:r>
          </a:p>
          <a:p>
            <a:pPr lvl="1">
              <a:lnSpc>
                <a:spcPts val="1800"/>
              </a:lnSpc>
              <a:spcBef>
                <a:spcPts val="1200"/>
              </a:spcBef>
              <a:buFont typeface="Courier New" panose="02070309020205020404" pitchFamily="49" charset="0"/>
              <a:buChar char="o"/>
            </a:pPr>
            <a:r>
              <a:rPr lang="en-US" sz="1600" dirty="0" err="1">
                <a:solidFill>
                  <a:schemeClr val="bg1">
                    <a:lumMod val="50000"/>
                  </a:schemeClr>
                </a:solidFill>
                <a:latin typeface="Poppins" panose="02000000000000000000" pitchFamily="2" charset="0"/>
                <a:cs typeface="Poppins" panose="02000000000000000000" pitchFamily="2" charset="0"/>
              </a:rPr>
              <a:t>Pixabay</a:t>
            </a:r>
            <a:r>
              <a:rPr lang="en-US" sz="1600" dirty="0">
                <a:solidFill>
                  <a:schemeClr val="bg1">
                    <a:lumMod val="50000"/>
                  </a:schemeClr>
                </a:solidFill>
                <a:latin typeface="Poppins" panose="02000000000000000000" pitchFamily="2" charset="0"/>
                <a:cs typeface="Poppins" panose="02000000000000000000" pitchFamily="2" charset="0"/>
              </a:rPr>
              <a:t> </a:t>
            </a:r>
          </a:p>
          <a:p>
            <a:pPr lvl="1">
              <a:lnSpc>
                <a:spcPts val="1800"/>
              </a:lnSpc>
              <a:spcBef>
                <a:spcPts val="1200"/>
              </a:spcBef>
              <a:buFont typeface="Courier New" panose="02070309020205020404" pitchFamily="49" charset="0"/>
              <a:buChar char="o"/>
            </a:pPr>
            <a:r>
              <a:rPr lang="en-US" sz="1600" dirty="0">
                <a:solidFill>
                  <a:schemeClr val="bg1">
                    <a:lumMod val="50000"/>
                  </a:schemeClr>
                </a:solidFill>
                <a:latin typeface="Poppins" panose="02000000000000000000" pitchFamily="2" charset="0"/>
                <a:cs typeface="Poppins" panose="02000000000000000000" pitchFamily="2" charset="0"/>
              </a:rPr>
              <a:t>Others</a:t>
            </a:r>
          </a:p>
          <a:p>
            <a:pPr lvl="1">
              <a:lnSpc>
                <a:spcPts val="1800"/>
              </a:lnSpc>
              <a:spcBef>
                <a:spcPts val="1200"/>
              </a:spcBef>
              <a:buFont typeface="Arial" panose="020B0604020202020204" pitchFamily="34" charset="0"/>
              <a:buAutoNum type="arabicParenR"/>
            </a:pPr>
            <a:endParaRPr lang="en-US" sz="1600" dirty="0">
              <a:solidFill>
                <a:schemeClr val="bg1">
                  <a:lumMod val="50000"/>
                </a:schemeClr>
              </a:solidFill>
              <a:latin typeface="Poppins" panose="02000000000000000000" pitchFamily="2" charset="0"/>
              <a:cs typeface="Poppins" panose="02000000000000000000" pitchFamily="2" charset="0"/>
            </a:endParaRPr>
          </a:p>
          <a:p>
            <a:pPr lvl="1">
              <a:lnSpc>
                <a:spcPts val="1800"/>
              </a:lnSpc>
              <a:spcBef>
                <a:spcPts val="1200"/>
              </a:spcBef>
              <a:buFont typeface="Arial" panose="020B0604020202020204" pitchFamily="34" charset="0"/>
              <a:buAutoNum type="arabicParenR"/>
            </a:pPr>
            <a:endParaRPr lang="en-US" sz="1600" dirty="0">
              <a:solidFill>
                <a:schemeClr val="bg1">
                  <a:lumMod val="50000"/>
                </a:schemeClr>
              </a:solidFill>
              <a:latin typeface="Poppins" panose="02000000000000000000" pitchFamily="2" charset="0"/>
              <a:cs typeface="Poppins" panose="02000000000000000000" pitchFamily="2" charset="0"/>
            </a:endParaRPr>
          </a:p>
          <a:p>
            <a:pPr lvl="1">
              <a:lnSpc>
                <a:spcPts val="1800"/>
              </a:lnSpc>
              <a:spcBef>
                <a:spcPts val="1200"/>
              </a:spcBef>
            </a:pPr>
            <a:endParaRPr lang="en-US" sz="1200" b="1" dirty="0">
              <a:solidFill>
                <a:schemeClr val="bg1">
                  <a:lumMod val="50000"/>
                </a:schemeClr>
              </a:solidFill>
              <a:latin typeface="Poppins" panose="02000000000000000000" pitchFamily="2" charset="0"/>
              <a:ea typeface="Karla" pitchFamily="2" charset="0"/>
              <a:cs typeface="Poppins" panose="02000000000000000000" pitchFamily="2" charset="0"/>
            </a:endParaRPr>
          </a:p>
        </p:txBody>
      </p:sp>
      <p:sp>
        <p:nvSpPr>
          <p:cNvPr id="15" name="Прямоугольник 14"/>
          <p:cNvSpPr/>
          <p:nvPr/>
        </p:nvSpPr>
        <p:spPr>
          <a:xfrm>
            <a:off x="3766" y="2756693"/>
            <a:ext cx="1341312" cy="135255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bg1">
                  <a:lumMod val="65000"/>
                </a:schemeClr>
              </a:solidFill>
            </a:endParaRPr>
          </a:p>
        </p:txBody>
      </p:sp>
      <p:sp>
        <p:nvSpPr>
          <p:cNvPr id="13" name="Подзаголовок 2"/>
          <p:cNvSpPr txBox="1">
            <a:spLocks/>
          </p:cNvSpPr>
          <p:nvPr/>
        </p:nvSpPr>
        <p:spPr>
          <a:xfrm>
            <a:off x="7079707" y="1332609"/>
            <a:ext cx="3955498" cy="3751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1800"/>
              </a:lnSpc>
              <a:spcBef>
                <a:spcPts val="1200"/>
              </a:spcBef>
              <a:buNone/>
            </a:pPr>
            <a:r>
              <a:rPr lang="en-US" sz="1600" i="1" dirty="0">
                <a:solidFill>
                  <a:schemeClr val="accent2">
                    <a:lumMod val="75000"/>
                  </a:schemeClr>
                </a:solidFill>
                <a:latin typeface="Poppins SemiBold" panose="02000000000000000000" pitchFamily="2" charset="0"/>
                <a:ea typeface="Linux Libertine" panose="02000503000000000000" pitchFamily="2" charset="0"/>
                <a:cs typeface="Poppins SemiBold" panose="02000000000000000000" pitchFamily="2" charset="0"/>
              </a:rPr>
              <a:t># PRESENTATION DO’S AND DON’T</a:t>
            </a:r>
          </a:p>
          <a:p>
            <a:pPr marL="0" indent="0" algn="ctr">
              <a:lnSpc>
                <a:spcPts val="1800"/>
              </a:lnSpc>
              <a:spcBef>
                <a:spcPts val="1200"/>
              </a:spcBef>
              <a:buNone/>
            </a:pPr>
            <a:endParaRPr lang="en-US" sz="1600" i="1" dirty="0">
              <a:solidFill>
                <a:schemeClr val="accent2">
                  <a:lumMod val="75000"/>
                </a:schemeClr>
              </a:solidFill>
              <a:latin typeface="Poppins SemiBold" panose="02000000000000000000" pitchFamily="2" charset="0"/>
              <a:ea typeface="Linux Libertine" panose="02000503000000000000" pitchFamily="2" charset="0"/>
              <a:cs typeface="Poppins SemiBold" panose="02000000000000000000" pitchFamily="2" charset="0"/>
            </a:endParaRPr>
          </a:p>
          <a:p>
            <a:pPr marL="0" indent="0" algn="ctr">
              <a:lnSpc>
                <a:spcPts val="1800"/>
              </a:lnSpc>
              <a:spcBef>
                <a:spcPts val="1200"/>
              </a:spcBef>
              <a:buNone/>
            </a:pPr>
            <a:endParaRPr lang="ru-RU" sz="1600" i="1" dirty="0">
              <a:solidFill>
                <a:schemeClr val="accent2">
                  <a:lumMod val="75000"/>
                </a:schemeClr>
              </a:solidFill>
              <a:latin typeface="Linux Libertine" panose="02000503000000000000" pitchFamily="2" charset="0"/>
              <a:ea typeface="Linux Libertine" panose="02000503000000000000" pitchFamily="2" charset="0"/>
              <a:cs typeface="Linux Libertine" panose="02000503000000000000" pitchFamily="2" charset="0"/>
            </a:endParaRPr>
          </a:p>
        </p:txBody>
      </p:sp>
      <p:pic>
        <p:nvPicPr>
          <p:cNvPr id="4" name="Picture Placeholder 3">
            <a:extLst>
              <a:ext uri="{FF2B5EF4-FFF2-40B4-BE49-F238E27FC236}">
                <a16:creationId xmlns:a16="http://schemas.microsoft.com/office/drawing/2014/main" id="{71E9801D-AB99-4F94-B70D-06089E5B1563}"/>
              </a:ext>
            </a:extLst>
          </p:cNvPr>
          <p:cNvPicPr>
            <a:picLocks noGrp="1" noChangeAspect="1"/>
          </p:cNvPicPr>
          <p:nvPr>
            <p:ph type="pic" sz="quarter" idx="11"/>
          </p:nvPr>
        </p:nvPicPr>
        <p:blipFill>
          <a:blip r:embed="rId3" cstate="print">
            <a:extLst>
              <a:ext uri="{28A0092B-C50C-407E-A947-70E740481C1C}">
                <a14:useLocalDpi xmlns:a14="http://schemas.microsoft.com/office/drawing/2010/main" val="0"/>
              </a:ext>
            </a:extLst>
          </a:blip>
          <a:srcRect l="13924" r="13924"/>
          <a:stretch>
            <a:fillRect/>
          </a:stretch>
        </p:blipFill>
        <p:spPr>
          <a:xfrm>
            <a:off x="0" y="-11113"/>
            <a:ext cx="7455584" cy="6888163"/>
          </a:xfrm>
        </p:spPr>
      </p:pic>
      <p:sp>
        <p:nvSpPr>
          <p:cNvPr id="9" name="Заголовок 1">
            <a:extLst>
              <a:ext uri="{FF2B5EF4-FFF2-40B4-BE49-F238E27FC236}">
                <a16:creationId xmlns:a16="http://schemas.microsoft.com/office/drawing/2014/main" id="{61BB7BAE-1FF7-498C-81E6-A0B22E49AC4B}"/>
              </a:ext>
            </a:extLst>
          </p:cNvPr>
          <p:cNvSpPr txBox="1">
            <a:spLocks/>
          </p:cNvSpPr>
          <p:nvPr/>
        </p:nvSpPr>
        <p:spPr>
          <a:xfrm>
            <a:off x="6616675" y="1658990"/>
            <a:ext cx="4881562" cy="135312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700" b="1" spc="100" dirty="0">
                <a:solidFill>
                  <a:schemeClr val="bg2">
                    <a:lumMod val="25000"/>
                  </a:schemeClr>
                </a:solidFill>
                <a:latin typeface="Poppins SemiBold" panose="02000000000000000000" pitchFamily="2" charset="0"/>
                <a:ea typeface="Lato" panose="020F0502020204030203" pitchFamily="34" charset="0"/>
                <a:cs typeface="Poppins SemiBold" panose="02000000000000000000" pitchFamily="2" charset="0"/>
              </a:rPr>
              <a:t>DON’T #3</a:t>
            </a:r>
          </a:p>
          <a:p>
            <a:pPr algn="ctr"/>
            <a:r>
              <a:rPr lang="en-US" sz="3700" spc="100" dirty="0">
                <a:solidFill>
                  <a:schemeClr val="bg2">
                    <a:lumMod val="25000"/>
                  </a:schemeClr>
                </a:solidFill>
                <a:latin typeface="Poppins SemiBold" panose="02000000000000000000" pitchFamily="2" charset="0"/>
                <a:ea typeface="Lato" panose="020F0502020204030203" pitchFamily="34" charset="0"/>
                <a:cs typeface="Poppins SemiBold" panose="02000000000000000000" pitchFamily="2" charset="0"/>
              </a:rPr>
              <a:t>“Use ClipArt”</a:t>
            </a:r>
            <a:endParaRPr lang="en-US" sz="3700" spc="100" dirty="0">
              <a:solidFill>
                <a:schemeClr val="bg2">
                  <a:lumMod val="25000"/>
                </a:schemeClr>
              </a:solidFill>
              <a:latin typeface="Nixie"/>
              <a:ea typeface="Lato" panose="020F0502020204030203" pitchFamily="34" charset="0"/>
              <a:cs typeface="Poppins SemiBold" panose="02000000000000000000" pitchFamily="2" charset="0"/>
            </a:endParaRPr>
          </a:p>
        </p:txBody>
      </p:sp>
    </p:spTree>
    <p:extLst>
      <p:ext uri="{BB962C8B-B14F-4D97-AF65-F5344CB8AC3E}">
        <p14:creationId xmlns:p14="http://schemas.microsoft.com/office/powerpoint/2010/main" val="14847772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Прямоугольник 14"/>
          <p:cNvSpPr/>
          <p:nvPr/>
        </p:nvSpPr>
        <p:spPr>
          <a:xfrm>
            <a:off x="3766" y="2756693"/>
            <a:ext cx="1341312" cy="135255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bg1">
                  <a:lumMod val="65000"/>
                </a:schemeClr>
              </a:solidFill>
            </a:endParaRPr>
          </a:p>
        </p:txBody>
      </p:sp>
      <p:sp>
        <p:nvSpPr>
          <p:cNvPr id="13" name="Подзаголовок 2"/>
          <p:cNvSpPr txBox="1">
            <a:spLocks/>
          </p:cNvSpPr>
          <p:nvPr/>
        </p:nvSpPr>
        <p:spPr>
          <a:xfrm>
            <a:off x="7079707" y="1342713"/>
            <a:ext cx="3955498" cy="3751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1800"/>
              </a:lnSpc>
              <a:spcBef>
                <a:spcPts val="1200"/>
              </a:spcBef>
              <a:buNone/>
            </a:pPr>
            <a:r>
              <a:rPr lang="en-US" sz="1600" i="1" dirty="0">
                <a:solidFill>
                  <a:schemeClr val="accent2">
                    <a:lumMod val="75000"/>
                  </a:schemeClr>
                </a:solidFill>
                <a:latin typeface="Poppins SemiBold" panose="02000000000000000000" pitchFamily="2" charset="0"/>
                <a:ea typeface="Linux Libertine" panose="02000503000000000000" pitchFamily="2" charset="0"/>
                <a:cs typeface="Poppins SemiBold" panose="02000000000000000000" pitchFamily="2" charset="0"/>
              </a:rPr>
              <a:t># PRESENTATION DO’S AND DON’T</a:t>
            </a:r>
          </a:p>
          <a:p>
            <a:pPr marL="0" indent="0" algn="ctr">
              <a:lnSpc>
                <a:spcPts val="1800"/>
              </a:lnSpc>
              <a:spcBef>
                <a:spcPts val="1200"/>
              </a:spcBef>
              <a:buNone/>
            </a:pPr>
            <a:endParaRPr lang="en-US" sz="1600" i="1" dirty="0">
              <a:solidFill>
                <a:schemeClr val="accent2">
                  <a:lumMod val="75000"/>
                </a:schemeClr>
              </a:solidFill>
              <a:latin typeface="Poppins SemiBold" panose="02000000000000000000" pitchFamily="2" charset="0"/>
              <a:ea typeface="Linux Libertine" panose="02000503000000000000" pitchFamily="2" charset="0"/>
              <a:cs typeface="Poppins SemiBold" panose="02000000000000000000" pitchFamily="2" charset="0"/>
            </a:endParaRPr>
          </a:p>
          <a:p>
            <a:pPr marL="0" indent="0" algn="ctr">
              <a:lnSpc>
                <a:spcPts val="1800"/>
              </a:lnSpc>
              <a:spcBef>
                <a:spcPts val="1200"/>
              </a:spcBef>
              <a:buNone/>
            </a:pPr>
            <a:endParaRPr lang="ru-RU" sz="1600" i="1" dirty="0">
              <a:solidFill>
                <a:schemeClr val="accent2">
                  <a:lumMod val="75000"/>
                </a:schemeClr>
              </a:solidFill>
              <a:latin typeface="Linux Libertine" panose="02000503000000000000" pitchFamily="2" charset="0"/>
              <a:ea typeface="Linux Libertine" panose="02000503000000000000" pitchFamily="2" charset="0"/>
              <a:cs typeface="Linux Libertine" panose="02000503000000000000" pitchFamily="2" charset="0"/>
            </a:endParaRPr>
          </a:p>
        </p:txBody>
      </p:sp>
      <p:pic>
        <p:nvPicPr>
          <p:cNvPr id="4" name="Picture Placeholder 3">
            <a:extLst>
              <a:ext uri="{FF2B5EF4-FFF2-40B4-BE49-F238E27FC236}">
                <a16:creationId xmlns:a16="http://schemas.microsoft.com/office/drawing/2014/main" id="{71E9801D-AB99-4F94-B70D-06089E5B1563}"/>
              </a:ext>
            </a:extLst>
          </p:cNvPr>
          <p:cNvPicPr>
            <a:picLocks noGrp="1" noChangeAspect="1"/>
          </p:cNvPicPr>
          <p:nvPr>
            <p:ph type="pic" sz="quarter" idx="11"/>
          </p:nvPr>
        </p:nvPicPr>
        <p:blipFill>
          <a:blip r:embed="rId3" cstate="print">
            <a:extLst>
              <a:ext uri="{28A0092B-C50C-407E-A947-70E740481C1C}">
                <a14:useLocalDpi xmlns:a14="http://schemas.microsoft.com/office/drawing/2010/main" val="0"/>
              </a:ext>
            </a:extLst>
          </a:blip>
          <a:srcRect l="13924" r="13924"/>
          <a:stretch>
            <a:fillRect/>
          </a:stretch>
        </p:blipFill>
        <p:spPr>
          <a:xfrm>
            <a:off x="0" y="-11113"/>
            <a:ext cx="7455584" cy="6888163"/>
          </a:xfrm>
        </p:spPr>
      </p:pic>
      <p:sp>
        <p:nvSpPr>
          <p:cNvPr id="9" name="Подзаголовок 2">
            <a:extLst>
              <a:ext uri="{FF2B5EF4-FFF2-40B4-BE49-F238E27FC236}">
                <a16:creationId xmlns:a16="http://schemas.microsoft.com/office/drawing/2014/main" id="{2B2F97DF-AC94-40E0-87CD-9651C7C2D01E}"/>
              </a:ext>
            </a:extLst>
          </p:cNvPr>
          <p:cNvSpPr txBox="1">
            <a:spLocks/>
          </p:cNvSpPr>
          <p:nvPr/>
        </p:nvSpPr>
        <p:spPr>
          <a:xfrm>
            <a:off x="7502088" y="2827582"/>
            <a:ext cx="3841759" cy="227370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1800"/>
              </a:lnSpc>
              <a:spcBef>
                <a:spcPts val="1200"/>
              </a:spcBef>
            </a:pPr>
            <a:r>
              <a:rPr lang="en-US" sz="1600" b="1" dirty="0">
                <a:solidFill>
                  <a:schemeClr val="bg1">
                    <a:lumMod val="50000"/>
                  </a:schemeClr>
                </a:solidFill>
                <a:latin typeface="Poppins" panose="02000000000000000000" pitchFamily="2" charset="0"/>
                <a:ea typeface="Karla" pitchFamily="2" charset="0"/>
                <a:cs typeface="Poppins" panose="02000000000000000000" pitchFamily="2" charset="0"/>
              </a:rPr>
              <a:t>Practice, Practice, Practice  </a:t>
            </a:r>
          </a:p>
          <a:p>
            <a:pPr lvl="1">
              <a:lnSpc>
                <a:spcPts val="1800"/>
              </a:lnSpc>
              <a:spcBef>
                <a:spcPts val="1200"/>
              </a:spcBef>
              <a:buFont typeface="Courier New" panose="02070309020205020404" pitchFamily="49" charset="0"/>
              <a:buChar char="o"/>
            </a:pPr>
            <a:r>
              <a:rPr lang="en-US" sz="1600" dirty="0">
                <a:solidFill>
                  <a:schemeClr val="bg1">
                    <a:lumMod val="50000"/>
                  </a:schemeClr>
                </a:solidFill>
                <a:latin typeface="Poppins" panose="02000000000000000000" pitchFamily="2" charset="0"/>
                <a:cs typeface="Poppins" panose="02000000000000000000" pitchFamily="2" charset="0"/>
              </a:rPr>
              <a:t>With others</a:t>
            </a:r>
          </a:p>
          <a:p>
            <a:pPr lvl="1">
              <a:lnSpc>
                <a:spcPts val="1800"/>
              </a:lnSpc>
              <a:spcBef>
                <a:spcPts val="1200"/>
              </a:spcBef>
              <a:buFont typeface="Courier New" panose="02070309020205020404" pitchFamily="49" charset="0"/>
              <a:buChar char="o"/>
            </a:pPr>
            <a:r>
              <a:rPr lang="en-US" sz="1600" dirty="0">
                <a:solidFill>
                  <a:schemeClr val="bg1">
                    <a:lumMod val="50000"/>
                  </a:schemeClr>
                </a:solidFill>
                <a:latin typeface="Poppins" panose="02000000000000000000" pitchFamily="2" charset="0"/>
                <a:cs typeface="Poppins" panose="02000000000000000000" pitchFamily="2" charset="0"/>
              </a:rPr>
              <a:t>By yourself </a:t>
            </a:r>
          </a:p>
          <a:p>
            <a:pPr>
              <a:lnSpc>
                <a:spcPts val="1800"/>
              </a:lnSpc>
              <a:spcBef>
                <a:spcPts val="1200"/>
              </a:spcBef>
            </a:pPr>
            <a:r>
              <a:rPr lang="en-US" sz="1600" b="1" dirty="0">
                <a:solidFill>
                  <a:schemeClr val="bg1">
                    <a:lumMod val="50000"/>
                  </a:schemeClr>
                </a:solidFill>
                <a:latin typeface="Poppins" panose="02000000000000000000" pitchFamily="2" charset="0"/>
                <a:ea typeface="Karla" pitchFamily="2" charset="0"/>
                <a:cs typeface="Poppins" panose="02000000000000000000" pitchFamily="2" charset="0"/>
              </a:rPr>
              <a:t>Use slides notes if this helps   </a:t>
            </a:r>
          </a:p>
          <a:p>
            <a:pPr>
              <a:lnSpc>
                <a:spcPts val="1800"/>
              </a:lnSpc>
              <a:spcBef>
                <a:spcPts val="1200"/>
              </a:spcBef>
            </a:pPr>
            <a:r>
              <a:rPr lang="en-US" sz="1600" b="1" dirty="0">
                <a:solidFill>
                  <a:schemeClr val="bg1">
                    <a:lumMod val="50000"/>
                  </a:schemeClr>
                </a:solidFill>
                <a:latin typeface="Poppins" panose="02000000000000000000" pitchFamily="2" charset="0"/>
                <a:ea typeface="Karla" pitchFamily="2" charset="0"/>
                <a:cs typeface="Poppins" panose="02000000000000000000" pitchFamily="2" charset="0"/>
              </a:rPr>
              <a:t>Be rehearsed and polished, but not overly so </a:t>
            </a:r>
          </a:p>
          <a:p>
            <a:pPr lvl="1">
              <a:lnSpc>
                <a:spcPts val="1800"/>
              </a:lnSpc>
              <a:spcBef>
                <a:spcPts val="1200"/>
              </a:spcBef>
              <a:buFont typeface="Courier New" panose="02070309020205020404" pitchFamily="49" charset="0"/>
              <a:buChar char="o"/>
            </a:pPr>
            <a:r>
              <a:rPr lang="en-US" sz="1600" dirty="0">
                <a:solidFill>
                  <a:schemeClr val="bg1">
                    <a:lumMod val="50000"/>
                  </a:schemeClr>
                </a:solidFill>
                <a:latin typeface="Poppins" panose="02000000000000000000" pitchFamily="2" charset="0"/>
                <a:cs typeface="Poppins" panose="02000000000000000000" pitchFamily="2" charset="0"/>
              </a:rPr>
              <a:t>Sharp and professional </a:t>
            </a:r>
          </a:p>
          <a:p>
            <a:pPr lvl="1">
              <a:lnSpc>
                <a:spcPts val="1800"/>
              </a:lnSpc>
              <a:spcBef>
                <a:spcPts val="1200"/>
              </a:spcBef>
              <a:buFont typeface="Courier New" panose="02070309020205020404" pitchFamily="49" charset="0"/>
              <a:buChar char="o"/>
            </a:pPr>
            <a:r>
              <a:rPr lang="en-US" sz="1600" dirty="0">
                <a:solidFill>
                  <a:schemeClr val="bg1">
                    <a:lumMod val="50000"/>
                  </a:schemeClr>
                </a:solidFill>
                <a:latin typeface="Poppins" panose="02000000000000000000" pitchFamily="2" charset="0"/>
                <a:cs typeface="Poppins" panose="02000000000000000000" pitchFamily="2" charset="0"/>
              </a:rPr>
              <a:t>BUT don’t be a robot </a:t>
            </a:r>
          </a:p>
          <a:p>
            <a:pPr>
              <a:lnSpc>
                <a:spcPts val="1800"/>
              </a:lnSpc>
              <a:spcBef>
                <a:spcPts val="1200"/>
              </a:spcBef>
            </a:pPr>
            <a:endParaRPr lang="en-US" sz="1600" dirty="0">
              <a:solidFill>
                <a:schemeClr val="bg1">
                  <a:lumMod val="50000"/>
                </a:schemeClr>
              </a:solidFill>
              <a:latin typeface="Poppins" panose="02000000000000000000" pitchFamily="2" charset="0"/>
              <a:ea typeface="Karla" pitchFamily="2" charset="0"/>
              <a:cs typeface="Poppins" panose="02000000000000000000" pitchFamily="2" charset="0"/>
            </a:endParaRPr>
          </a:p>
        </p:txBody>
      </p:sp>
      <p:sp>
        <p:nvSpPr>
          <p:cNvPr id="12" name="Заголовок 1">
            <a:extLst>
              <a:ext uri="{FF2B5EF4-FFF2-40B4-BE49-F238E27FC236}">
                <a16:creationId xmlns:a16="http://schemas.microsoft.com/office/drawing/2014/main" id="{B42DA88F-6067-497A-9E1B-1B58795CEE63}"/>
              </a:ext>
            </a:extLst>
          </p:cNvPr>
          <p:cNvSpPr txBox="1">
            <a:spLocks/>
          </p:cNvSpPr>
          <p:nvPr/>
        </p:nvSpPr>
        <p:spPr>
          <a:xfrm>
            <a:off x="6616675" y="1669094"/>
            <a:ext cx="4881562" cy="135312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700" b="1" spc="100" dirty="0">
                <a:solidFill>
                  <a:schemeClr val="bg2">
                    <a:lumMod val="25000"/>
                  </a:schemeClr>
                </a:solidFill>
                <a:latin typeface="Poppins SemiBold" panose="02000000000000000000" pitchFamily="2" charset="0"/>
                <a:ea typeface="Lato" panose="020F0502020204030203" pitchFamily="34" charset="0"/>
                <a:cs typeface="Poppins SemiBold" panose="02000000000000000000" pitchFamily="2" charset="0"/>
              </a:rPr>
              <a:t>DON’T #4</a:t>
            </a:r>
          </a:p>
          <a:p>
            <a:pPr algn="ctr"/>
            <a:r>
              <a:rPr lang="en-US" sz="3700" spc="100" dirty="0">
                <a:solidFill>
                  <a:schemeClr val="bg2">
                    <a:lumMod val="25000"/>
                  </a:schemeClr>
                </a:solidFill>
                <a:latin typeface="Poppins SemiBold" panose="02000000000000000000" pitchFamily="2" charset="0"/>
                <a:ea typeface="Lato" panose="020F0502020204030203" pitchFamily="34" charset="0"/>
                <a:cs typeface="Poppins SemiBold" panose="02000000000000000000" pitchFamily="2" charset="0"/>
              </a:rPr>
              <a:t>“Wing It”</a:t>
            </a:r>
            <a:endParaRPr lang="en-US" sz="3700" spc="100" dirty="0">
              <a:solidFill>
                <a:schemeClr val="bg2">
                  <a:lumMod val="25000"/>
                </a:schemeClr>
              </a:solidFill>
              <a:latin typeface="Nixie"/>
              <a:ea typeface="Lato" panose="020F0502020204030203" pitchFamily="34" charset="0"/>
              <a:cs typeface="Poppins SemiBold" panose="02000000000000000000" pitchFamily="2" charset="0"/>
            </a:endParaRPr>
          </a:p>
        </p:txBody>
      </p:sp>
    </p:spTree>
    <p:extLst>
      <p:ext uri="{BB962C8B-B14F-4D97-AF65-F5344CB8AC3E}">
        <p14:creationId xmlns:p14="http://schemas.microsoft.com/office/powerpoint/2010/main" val="5478959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Прямоугольник 14"/>
          <p:cNvSpPr/>
          <p:nvPr/>
        </p:nvSpPr>
        <p:spPr>
          <a:xfrm>
            <a:off x="3766" y="2756693"/>
            <a:ext cx="1341312" cy="135255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bg1">
                  <a:lumMod val="65000"/>
                </a:schemeClr>
              </a:solidFill>
            </a:endParaRPr>
          </a:p>
        </p:txBody>
      </p:sp>
      <p:sp>
        <p:nvSpPr>
          <p:cNvPr id="13" name="Подзаголовок 2"/>
          <p:cNvSpPr txBox="1">
            <a:spLocks/>
          </p:cNvSpPr>
          <p:nvPr/>
        </p:nvSpPr>
        <p:spPr>
          <a:xfrm>
            <a:off x="7079707" y="1342710"/>
            <a:ext cx="3955498" cy="3751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1800"/>
              </a:lnSpc>
              <a:spcBef>
                <a:spcPts val="1200"/>
              </a:spcBef>
              <a:buNone/>
            </a:pPr>
            <a:r>
              <a:rPr lang="en-US" sz="1600" i="1" dirty="0">
                <a:solidFill>
                  <a:schemeClr val="accent2">
                    <a:lumMod val="75000"/>
                  </a:schemeClr>
                </a:solidFill>
                <a:latin typeface="Poppins SemiBold" panose="02000000000000000000" pitchFamily="2" charset="0"/>
                <a:ea typeface="Linux Libertine" panose="02000503000000000000" pitchFamily="2" charset="0"/>
                <a:cs typeface="Poppins SemiBold" panose="02000000000000000000" pitchFamily="2" charset="0"/>
              </a:rPr>
              <a:t># PRESENTATION DO’S AND DON’T</a:t>
            </a:r>
          </a:p>
          <a:p>
            <a:pPr marL="0" indent="0" algn="ctr">
              <a:lnSpc>
                <a:spcPts val="1800"/>
              </a:lnSpc>
              <a:spcBef>
                <a:spcPts val="1200"/>
              </a:spcBef>
              <a:buNone/>
            </a:pPr>
            <a:endParaRPr lang="en-US" sz="1600" i="1" dirty="0">
              <a:solidFill>
                <a:schemeClr val="accent2">
                  <a:lumMod val="75000"/>
                </a:schemeClr>
              </a:solidFill>
              <a:latin typeface="Poppins SemiBold" panose="02000000000000000000" pitchFamily="2" charset="0"/>
              <a:ea typeface="Linux Libertine" panose="02000503000000000000" pitchFamily="2" charset="0"/>
              <a:cs typeface="Poppins SemiBold" panose="02000000000000000000" pitchFamily="2" charset="0"/>
            </a:endParaRPr>
          </a:p>
          <a:p>
            <a:pPr marL="0" indent="0" algn="ctr">
              <a:lnSpc>
                <a:spcPts val="1800"/>
              </a:lnSpc>
              <a:spcBef>
                <a:spcPts val="1200"/>
              </a:spcBef>
              <a:buNone/>
            </a:pPr>
            <a:endParaRPr lang="ru-RU" sz="1600" i="1" dirty="0">
              <a:solidFill>
                <a:schemeClr val="accent2">
                  <a:lumMod val="75000"/>
                </a:schemeClr>
              </a:solidFill>
              <a:latin typeface="Linux Libertine" panose="02000503000000000000" pitchFamily="2" charset="0"/>
              <a:ea typeface="Linux Libertine" panose="02000503000000000000" pitchFamily="2" charset="0"/>
              <a:cs typeface="Linux Libertine" panose="02000503000000000000" pitchFamily="2" charset="0"/>
            </a:endParaRPr>
          </a:p>
        </p:txBody>
      </p:sp>
      <p:pic>
        <p:nvPicPr>
          <p:cNvPr id="4" name="Picture Placeholder 3">
            <a:extLst>
              <a:ext uri="{FF2B5EF4-FFF2-40B4-BE49-F238E27FC236}">
                <a16:creationId xmlns:a16="http://schemas.microsoft.com/office/drawing/2014/main" id="{71E9801D-AB99-4F94-B70D-06089E5B1563}"/>
              </a:ext>
            </a:extLst>
          </p:cNvPr>
          <p:cNvPicPr>
            <a:picLocks noGrp="1" noChangeAspect="1"/>
          </p:cNvPicPr>
          <p:nvPr>
            <p:ph type="pic" sz="quarter" idx="11"/>
          </p:nvPr>
        </p:nvPicPr>
        <p:blipFill>
          <a:blip r:embed="rId3" cstate="print">
            <a:extLst>
              <a:ext uri="{28A0092B-C50C-407E-A947-70E740481C1C}">
                <a14:useLocalDpi xmlns:a14="http://schemas.microsoft.com/office/drawing/2010/main" val="0"/>
              </a:ext>
            </a:extLst>
          </a:blip>
          <a:srcRect l="13924" r="13924"/>
          <a:stretch>
            <a:fillRect/>
          </a:stretch>
        </p:blipFill>
        <p:spPr>
          <a:xfrm>
            <a:off x="0" y="-11113"/>
            <a:ext cx="7455584" cy="6888163"/>
          </a:xfrm>
        </p:spPr>
      </p:pic>
      <p:sp>
        <p:nvSpPr>
          <p:cNvPr id="12" name="Заголовок 1">
            <a:extLst>
              <a:ext uri="{FF2B5EF4-FFF2-40B4-BE49-F238E27FC236}">
                <a16:creationId xmlns:a16="http://schemas.microsoft.com/office/drawing/2014/main" id="{6ED2C4F3-0E95-4C49-A8BF-1E5D47FA780D}"/>
              </a:ext>
            </a:extLst>
          </p:cNvPr>
          <p:cNvSpPr txBox="1">
            <a:spLocks/>
          </p:cNvSpPr>
          <p:nvPr/>
        </p:nvSpPr>
        <p:spPr>
          <a:xfrm>
            <a:off x="6616675" y="1669091"/>
            <a:ext cx="4881562" cy="135312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700" b="1" spc="100" dirty="0">
                <a:solidFill>
                  <a:schemeClr val="bg2">
                    <a:lumMod val="25000"/>
                  </a:schemeClr>
                </a:solidFill>
                <a:latin typeface="Poppins SemiBold" panose="02000000000000000000" pitchFamily="2" charset="0"/>
                <a:ea typeface="Lato" panose="020F0502020204030203" pitchFamily="34" charset="0"/>
                <a:cs typeface="Poppins SemiBold" panose="02000000000000000000" pitchFamily="2" charset="0"/>
              </a:rPr>
              <a:t>DON’T #5</a:t>
            </a:r>
          </a:p>
          <a:p>
            <a:pPr algn="ctr"/>
            <a:r>
              <a:rPr lang="en-US" sz="3700" spc="100" dirty="0">
                <a:solidFill>
                  <a:schemeClr val="bg2">
                    <a:lumMod val="25000"/>
                  </a:schemeClr>
                </a:solidFill>
                <a:latin typeface="Poppins SemiBold" panose="02000000000000000000" pitchFamily="2" charset="0"/>
                <a:ea typeface="Lato" panose="020F0502020204030203" pitchFamily="34" charset="0"/>
                <a:cs typeface="Poppins SemiBold" panose="02000000000000000000" pitchFamily="2" charset="0"/>
              </a:rPr>
              <a:t>“Use Filler Words”</a:t>
            </a:r>
            <a:endParaRPr lang="en-US" sz="3700" spc="100" dirty="0">
              <a:solidFill>
                <a:schemeClr val="bg2">
                  <a:lumMod val="25000"/>
                </a:schemeClr>
              </a:solidFill>
              <a:latin typeface="Nixie"/>
              <a:ea typeface="Lato" panose="020F0502020204030203" pitchFamily="34" charset="0"/>
              <a:cs typeface="Poppins SemiBold" panose="02000000000000000000" pitchFamily="2" charset="0"/>
            </a:endParaRPr>
          </a:p>
        </p:txBody>
      </p:sp>
      <p:sp>
        <p:nvSpPr>
          <p:cNvPr id="14" name="Подзаголовок 2">
            <a:extLst>
              <a:ext uri="{FF2B5EF4-FFF2-40B4-BE49-F238E27FC236}">
                <a16:creationId xmlns:a16="http://schemas.microsoft.com/office/drawing/2014/main" id="{1AB7293E-A201-478F-949E-984B625CDD7C}"/>
              </a:ext>
            </a:extLst>
          </p:cNvPr>
          <p:cNvSpPr txBox="1">
            <a:spLocks/>
          </p:cNvSpPr>
          <p:nvPr/>
        </p:nvSpPr>
        <p:spPr>
          <a:xfrm>
            <a:off x="7502088" y="2878099"/>
            <a:ext cx="3841759" cy="227370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1800"/>
              </a:lnSpc>
              <a:spcBef>
                <a:spcPts val="1200"/>
              </a:spcBef>
            </a:pPr>
            <a:r>
              <a:rPr lang="en-US" sz="1600" b="1" dirty="0">
                <a:solidFill>
                  <a:schemeClr val="bg1">
                    <a:lumMod val="50000"/>
                  </a:schemeClr>
                </a:solidFill>
                <a:latin typeface="Poppins" panose="02000000000000000000" pitchFamily="2" charset="0"/>
                <a:ea typeface="Karla" pitchFamily="2" charset="0"/>
                <a:cs typeface="Poppins" panose="02000000000000000000" pitchFamily="2" charset="0"/>
              </a:rPr>
              <a:t>Avoid “Ums”, “</a:t>
            </a:r>
            <a:r>
              <a:rPr lang="en-US" sz="1600" b="1" dirty="0" err="1">
                <a:solidFill>
                  <a:schemeClr val="bg1">
                    <a:lumMod val="50000"/>
                  </a:schemeClr>
                </a:solidFill>
                <a:latin typeface="Poppins" panose="02000000000000000000" pitchFamily="2" charset="0"/>
                <a:ea typeface="Karla" pitchFamily="2" charset="0"/>
                <a:cs typeface="Poppins" panose="02000000000000000000" pitchFamily="2" charset="0"/>
              </a:rPr>
              <a:t>Ohs</a:t>
            </a:r>
            <a:r>
              <a:rPr lang="en-US" sz="1600" b="1" dirty="0">
                <a:solidFill>
                  <a:schemeClr val="bg1">
                    <a:lumMod val="50000"/>
                  </a:schemeClr>
                </a:solidFill>
                <a:latin typeface="Poppins" panose="02000000000000000000" pitchFamily="2" charset="0"/>
                <a:ea typeface="Karla" pitchFamily="2" charset="0"/>
                <a:cs typeface="Poppins" panose="02000000000000000000" pitchFamily="2" charset="0"/>
              </a:rPr>
              <a:t>”, “</a:t>
            </a:r>
            <a:r>
              <a:rPr lang="en-US" sz="1600" b="1" dirty="0" err="1">
                <a:solidFill>
                  <a:schemeClr val="bg1">
                    <a:lumMod val="50000"/>
                  </a:schemeClr>
                </a:solidFill>
                <a:latin typeface="Poppins" panose="02000000000000000000" pitchFamily="2" charset="0"/>
                <a:ea typeface="Karla" pitchFamily="2" charset="0"/>
                <a:cs typeface="Poppins" panose="02000000000000000000" pitchFamily="2" charset="0"/>
              </a:rPr>
              <a:t>Erms</a:t>
            </a:r>
            <a:r>
              <a:rPr lang="en-US" sz="1600" b="1" dirty="0">
                <a:solidFill>
                  <a:schemeClr val="bg1">
                    <a:lumMod val="50000"/>
                  </a:schemeClr>
                </a:solidFill>
                <a:latin typeface="Poppins" panose="02000000000000000000" pitchFamily="2" charset="0"/>
                <a:ea typeface="Karla" pitchFamily="2" charset="0"/>
                <a:cs typeface="Poppins" panose="02000000000000000000" pitchFamily="2" charset="0"/>
              </a:rPr>
              <a:t>” </a:t>
            </a:r>
          </a:p>
          <a:p>
            <a:pPr lvl="1">
              <a:lnSpc>
                <a:spcPts val="1800"/>
              </a:lnSpc>
              <a:spcBef>
                <a:spcPts val="1200"/>
              </a:spcBef>
              <a:buFont typeface="Courier New" panose="02070309020205020404" pitchFamily="49" charset="0"/>
              <a:buChar char="o"/>
            </a:pPr>
            <a:r>
              <a:rPr lang="en-US" sz="1600" dirty="0">
                <a:solidFill>
                  <a:schemeClr val="bg1">
                    <a:lumMod val="50000"/>
                  </a:schemeClr>
                </a:solidFill>
                <a:latin typeface="Poppins" panose="02000000000000000000" pitchFamily="2" charset="0"/>
                <a:cs typeface="Poppins" panose="02000000000000000000" pitchFamily="2" charset="0"/>
              </a:rPr>
              <a:t>This is tough! </a:t>
            </a:r>
          </a:p>
          <a:p>
            <a:pPr lvl="1">
              <a:lnSpc>
                <a:spcPts val="1800"/>
              </a:lnSpc>
              <a:spcBef>
                <a:spcPts val="1200"/>
              </a:spcBef>
              <a:buFont typeface="Courier New" panose="02070309020205020404" pitchFamily="49" charset="0"/>
              <a:buChar char="o"/>
            </a:pPr>
            <a:r>
              <a:rPr lang="en-US" sz="1600" dirty="0">
                <a:solidFill>
                  <a:schemeClr val="bg1">
                    <a:lumMod val="50000"/>
                  </a:schemeClr>
                </a:solidFill>
                <a:latin typeface="Poppins" panose="02000000000000000000" pitchFamily="2" charset="0"/>
                <a:cs typeface="Poppins" panose="02000000000000000000" pitchFamily="2" charset="0"/>
              </a:rPr>
              <a:t>Gets better with practice </a:t>
            </a:r>
          </a:p>
          <a:p>
            <a:pPr>
              <a:lnSpc>
                <a:spcPts val="1800"/>
              </a:lnSpc>
              <a:spcBef>
                <a:spcPts val="1200"/>
              </a:spcBef>
            </a:pPr>
            <a:r>
              <a:rPr lang="en-US" sz="1600" b="1" dirty="0">
                <a:solidFill>
                  <a:schemeClr val="bg1">
                    <a:lumMod val="50000"/>
                  </a:schemeClr>
                </a:solidFill>
                <a:latin typeface="Poppins" panose="02000000000000000000" pitchFamily="2" charset="0"/>
                <a:ea typeface="Karla" pitchFamily="2" charset="0"/>
                <a:cs typeface="Poppins" panose="02000000000000000000" pitchFamily="2" charset="0"/>
              </a:rPr>
              <a:t>Pauses are okay</a:t>
            </a:r>
          </a:p>
          <a:p>
            <a:pPr>
              <a:lnSpc>
                <a:spcPts val="1800"/>
              </a:lnSpc>
              <a:spcBef>
                <a:spcPts val="1200"/>
              </a:spcBef>
            </a:pPr>
            <a:r>
              <a:rPr lang="en-US" sz="1600" b="1" dirty="0">
                <a:solidFill>
                  <a:schemeClr val="bg1">
                    <a:lumMod val="50000"/>
                  </a:schemeClr>
                </a:solidFill>
                <a:latin typeface="Poppins" panose="02000000000000000000" pitchFamily="2" charset="0"/>
                <a:ea typeface="Karla" pitchFamily="2" charset="0"/>
                <a:cs typeface="Poppins" panose="02000000000000000000" pitchFamily="2" charset="0"/>
              </a:rPr>
              <a:t>Find a speaking cadence you feel comfortable and project confidence </a:t>
            </a:r>
          </a:p>
          <a:p>
            <a:pPr>
              <a:lnSpc>
                <a:spcPts val="1800"/>
              </a:lnSpc>
              <a:spcBef>
                <a:spcPts val="1200"/>
              </a:spcBef>
            </a:pPr>
            <a:r>
              <a:rPr lang="en-US" sz="1600" b="1" dirty="0">
                <a:solidFill>
                  <a:schemeClr val="bg1">
                    <a:lumMod val="50000"/>
                  </a:schemeClr>
                </a:solidFill>
                <a:latin typeface="Poppins" panose="02000000000000000000" pitchFamily="2" charset="0"/>
                <a:ea typeface="Karla" pitchFamily="2" charset="0"/>
                <a:cs typeface="Poppins" panose="02000000000000000000" pitchFamily="2" charset="0"/>
              </a:rPr>
              <a:t>Check-in with your audience </a:t>
            </a:r>
          </a:p>
          <a:p>
            <a:pPr>
              <a:lnSpc>
                <a:spcPts val="1800"/>
              </a:lnSpc>
              <a:spcBef>
                <a:spcPts val="1200"/>
              </a:spcBef>
            </a:pPr>
            <a:endParaRPr lang="en-US" sz="1600" dirty="0">
              <a:solidFill>
                <a:schemeClr val="bg1">
                  <a:lumMod val="50000"/>
                </a:schemeClr>
              </a:solidFill>
              <a:latin typeface="Poppins" panose="02000000000000000000" pitchFamily="2" charset="0"/>
              <a:ea typeface="Karla" pitchFamily="2" charset="0"/>
              <a:cs typeface="Poppins" panose="02000000000000000000" pitchFamily="2" charset="0"/>
            </a:endParaRPr>
          </a:p>
        </p:txBody>
      </p:sp>
    </p:spTree>
    <p:extLst>
      <p:ext uri="{BB962C8B-B14F-4D97-AF65-F5344CB8AC3E}">
        <p14:creationId xmlns:p14="http://schemas.microsoft.com/office/powerpoint/2010/main" val="195294445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Заголовок 1"/>
          <p:cNvSpPr txBox="1">
            <a:spLocks/>
          </p:cNvSpPr>
          <p:nvPr/>
        </p:nvSpPr>
        <p:spPr>
          <a:xfrm>
            <a:off x="552759" y="1182386"/>
            <a:ext cx="4881562" cy="1353120"/>
          </a:xfrm>
          <a:prstGeom prst="rect">
            <a:avLst/>
          </a:prstGeom>
        </p:spPr>
        <p:txBody>
          <a:bodyP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spc="100" dirty="0">
                <a:solidFill>
                  <a:schemeClr val="bg2">
                    <a:lumMod val="25000"/>
                  </a:schemeClr>
                </a:solidFill>
                <a:latin typeface="Poppins SemiBold" panose="02000000000000000000" pitchFamily="2" charset="0"/>
                <a:ea typeface="Lato" panose="020F0502020204030203" pitchFamily="34" charset="0"/>
                <a:cs typeface="Poppins SemiBold" panose="02000000000000000000" pitchFamily="2" charset="0"/>
              </a:rPr>
              <a:t>SUMMARY</a:t>
            </a:r>
          </a:p>
          <a:p>
            <a:pPr algn="ctr"/>
            <a:r>
              <a:rPr lang="en-US" spc="100" dirty="0">
                <a:solidFill>
                  <a:schemeClr val="bg2">
                    <a:lumMod val="25000"/>
                  </a:schemeClr>
                </a:solidFill>
                <a:latin typeface="Poppins SemiBold" panose="02000000000000000000" pitchFamily="2" charset="0"/>
                <a:ea typeface="Lato" panose="020F0502020204030203" pitchFamily="34" charset="0"/>
                <a:cs typeface="Poppins SemiBold" panose="02000000000000000000" pitchFamily="2" charset="0"/>
              </a:rPr>
              <a:t>PRESENTATION DO’S</a:t>
            </a:r>
            <a:endParaRPr lang="en-US" sz="4000" spc="100" dirty="0">
              <a:solidFill>
                <a:schemeClr val="bg2">
                  <a:lumMod val="25000"/>
                </a:schemeClr>
              </a:solidFill>
              <a:latin typeface="Nixie"/>
              <a:ea typeface="Lato" panose="020F0502020204030203" pitchFamily="34" charset="0"/>
              <a:cs typeface="Poppins SemiBold" panose="02000000000000000000" pitchFamily="2" charset="0"/>
            </a:endParaRPr>
          </a:p>
          <a:p>
            <a:pPr algn="ctr"/>
            <a:endParaRPr lang="ru-RU" sz="4000" b="1" spc="100" dirty="0">
              <a:solidFill>
                <a:schemeClr val="bg2">
                  <a:lumMod val="25000"/>
                </a:schemeClr>
              </a:solidFill>
              <a:latin typeface="Nixie"/>
              <a:ea typeface="Lato" panose="020F0502020204030203" pitchFamily="34" charset="0"/>
              <a:cs typeface="Poppins SemiBold" panose="02000000000000000000" pitchFamily="2" charset="0"/>
            </a:endParaRPr>
          </a:p>
        </p:txBody>
      </p:sp>
      <p:sp>
        <p:nvSpPr>
          <p:cNvPr id="44" name="Подзаголовок 2"/>
          <p:cNvSpPr txBox="1">
            <a:spLocks/>
          </p:cNvSpPr>
          <p:nvPr/>
        </p:nvSpPr>
        <p:spPr>
          <a:xfrm>
            <a:off x="552760" y="2583634"/>
            <a:ext cx="5013852" cy="227370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1800"/>
              </a:lnSpc>
              <a:spcBef>
                <a:spcPts val="1200"/>
              </a:spcBef>
              <a:buFont typeface="Arial" panose="020B0604020202020204" pitchFamily="34" charset="0"/>
              <a:buNone/>
            </a:pPr>
            <a:r>
              <a:rPr lang="en-US" sz="1600" dirty="0">
                <a:solidFill>
                  <a:schemeClr val="bg1">
                    <a:lumMod val="65000"/>
                  </a:schemeClr>
                </a:solidFill>
                <a:latin typeface="Poppins" panose="02000000000000000000" pitchFamily="2" charset="0"/>
                <a:ea typeface="Karla" pitchFamily="2" charset="0"/>
                <a:cs typeface="Poppins" panose="02000000000000000000" pitchFamily="2" charset="0"/>
              </a:rPr>
              <a:t>Embrace these quick wins and you’re well on your way to having professional slides that are client friendly and succinctly communicate key points while keeping the audience engaged </a:t>
            </a:r>
          </a:p>
        </p:txBody>
      </p:sp>
      <p:sp>
        <p:nvSpPr>
          <p:cNvPr id="46" name="Подзаголовок 2"/>
          <p:cNvSpPr txBox="1">
            <a:spLocks/>
          </p:cNvSpPr>
          <p:nvPr/>
        </p:nvSpPr>
        <p:spPr>
          <a:xfrm>
            <a:off x="1015791" y="856005"/>
            <a:ext cx="3955498" cy="3751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1800"/>
              </a:lnSpc>
              <a:spcBef>
                <a:spcPts val="1200"/>
              </a:spcBef>
              <a:buNone/>
            </a:pPr>
            <a:r>
              <a:rPr lang="en-US" sz="1600" i="1" dirty="0">
                <a:solidFill>
                  <a:srgbClr val="42C9A8"/>
                </a:solidFill>
                <a:latin typeface="Poppins SemiBold" panose="02000000000000000000" pitchFamily="2" charset="0"/>
                <a:ea typeface="Linux Libertine" panose="02000503000000000000" pitchFamily="2" charset="0"/>
                <a:cs typeface="Poppins SemiBold" panose="02000000000000000000" pitchFamily="2" charset="0"/>
              </a:rPr>
              <a:t># PRESENTATION DO’S AND DON’T</a:t>
            </a:r>
          </a:p>
        </p:txBody>
      </p:sp>
      <p:sp>
        <p:nvSpPr>
          <p:cNvPr id="3" name="Рисунок 2"/>
          <p:cNvSpPr>
            <a:spLocks noGrp="1"/>
          </p:cNvSpPr>
          <p:nvPr>
            <p:ph type="pic" sz="quarter" idx="10"/>
          </p:nvPr>
        </p:nvSpPr>
        <p:spPr/>
        <p:style>
          <a:lnRef idx="2">
            <a:schemeClr val="dk1"/>
          </a:lnRef>
          <a:fillRef idx="1">
            <a:schemeClr val="lt1"/>
          </a:fillRef>
          <a:effectRef idx="0">
            <a:schemeClr val="dk1"/>
          </a:effectRef>
          <a:fontRef idx="minor">
            <a:schemeClr val="dk1"/>
          </a:fontRef>
        </p:style>
      </p:sp>
      <p:sp>
        <p:nvSpPr>
          <p:cNvPr id="4" name="Рисунок 3"/>
          <p:cNvSpPr>
            <a:spLocks noGrp="1"/>
          </p:cNvSpPr>
          <p:nvPr>
            <p:ph type="pic" sz="quarter" idx="12"/>
          </p:nvPr>
        </p:nvSpPr>
        <p:spPr/>
        <p:style>
          <a:lnRef idx="2">
            <a:schemeClr val="dk1"/>
          </a:lnRef>
          <a:fillRef idx="1">
            <a:schemeClr val="lt1"/>
          </a:fillRef>
          <a:effectRef idx="0">
            <a:schemeClr val="dk1"/>
          </a:effectRef>
          <a:fontRef idx="minor">
            <a:schemeClr val="dk1"/>
          </a:fontRef>
        </p:style>
      </p:sp>
      <p:sp>
        <p:nvSpPr>
          <p:cNvPr id="5" name="Рисунок 4"/>
          <p:cNvSpPr>
            <a:spLocks noGrp="1"/>
          </p:cNvSpPr>
          <p:nvPr>
            <p:ph type="pic" sz="quarter" idx="13"/>
          </p:nvPr>
        </p:nvSpPr>
        <p:spPr>
          <a:xfrm>
            <a:off x="6112040" y="2751898"/>
            <a:ext cx="3116182" cy="1423059"/>
          </a:xfrm>
        </p:spPr>
        <p:style>
          <a:lnRef idx="2">
            <a:schemeClr val="dk1"/>
          </a:lnRef>
          <a:fillRef idx="1">
            <a:schemeClr val="lt1"/>
          </a:fillRef>
          <a:effectRef idx="0">
            <a:schemeClr val="dk1"/>
          </a:effectRef>
          <a:fontRef idx="minor">
            <a:schemeClr val="dk1"/>
          </a:fontRef>
        </p:style>
      </p:sp>
      <p:sp>
        <p:nvSpPr>
          <p:cNvPr id="6" name="Рисунок 5"/>
          <p:cNvSpPr>
            <a:spLocks noGrp="1"/>
          </p:cNvSpPr>
          <p:nvPr>
            <p:ph type="pic" sz="quarter" idx="14"/>
          </p:nvPr>
        </p:nvSpPr>
        <p:spPr/>
        <p:style>
          <a:lnRef idx="2">
            <a:schemeClr val="dk1"/>
          </a:lnRef>
          <a:fillRef idx="1">
            <a:schemeClr val="lt1"/>
          </a:fillRef>
          <a:effectRef idx="0">
            <a:schemeClr val="dk1"/>
          </a:effectRef>
          <a:fontRef idx="minor">
            <a:schemeClr val="dk1"/>
          </a:fontRef>
        </p:style>
      </p:sp>
      <p:sp>
        <p:nvSpPr>
          <p:cNvPr id="7" name="Рисунок 6"/>
          <p:cNvSpPr>
            <a:spLocks noGrp="1"/>
          </p:cNvSpPr>
          <p:nvPr>
            <p:ph type="pic" sz="quarter" idx="15"/>
          </p:nvPr>
        </p:nvSpPr>
        <p:spPr/>
        <p:style>
          <a:lnRef idx="2">
            <a:schemeClr val="dk1"/>
          </a:lnRef>
          <a:fillRef idx="1">
            <a:schemeClr val="lt1"/>
          </a:fillRef>
          <a:effectRef idx="0">
            <a:schemeClr val="dk1"/>
          </a:effectRef>
          <a:fontRef idx="minor">
            <a:schemeClr val="dk1"/>
          </a:fontRef>
        </p:style>
      </p:sp>
      <p:pic>
        <p:nvPicPr>
          <p:cNvPr id="24" name="Picture Placeholder 23">
            <a:extLst>
              <a:ext uri="{FF2B5EF4-FFF2-40B4-BE49-F238E27FC236}">
                <a16:creationId xmlns:a16="http://schemas.microsoft.com/office/drawing/2014/main" id="{C5E1906B-CEB7-47AB-8BDE-3DE1B6D424E3}"/>
              </a:ext>
            </a:extLst>
          </p:cNvPr>
          <p:cNvPicPr>
            <a:picLocks noGrp="1" noChangeAspect="1"/>
          </p:cNvPicPr>
          <p:nvPr>
            <p:ph type="pic" sz="quarter" idx="11"/>
          </p:nvPr>
        </p:nvPicPr>
        <p:blipFill>
          <a:blip r:embed="rId3" cstate="print">
            <a:extLst>
              <a:ext uri="{28A0092B-C50C-407E-A947-70E740481C1C}">
                <a14:useLocalDpi xmlns:a14="http://schemas.microsoft.com/office/drawing/2010/main" val="0"/>
              </a:ext>
            </a:extLst>
          </a:blip>
          <a:srcRect t="34622" b="34622"/>
          <a:stretch>
            <a:fillRect/>
          </a:stretch>
        </p:blipFill>
        <p:spPr/>
      </p:pic>
      <p:sp>
        <p:nvSpPr>
          <p:cNvPr id="19" name="TextBox 18">
            <a:extLst>
              <a:ext uri="{FF2B5EF4-FFF2-40B4-BE49-F238E27FC236}">
                <a16:creationId xmlns:a16="http://schemas.microsoft.com/office/drawing/2014/main" id="{2DBE2283-3035-4234-A212-B4518A60A2C4}"/>
              </a:ext>
            </a:extLst>
          </p:cNvPr>
          <p:cNvSpPr txBox="1"/>
          <p:nvPr/>
        </p:nvSpPr>
        <p:spPr>
          <a:xfrm>
            <a:off x="6676316" y="684916"/>
            <a:ext cx="1835223" cy="523220"/>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2800" b="1" dirty="0"/>
              <a:t>DO #1</a:t>
            </a:r>
          </a:p>
        </p:txBody>
      </p:sp>
      <p:sp>
        <p:nvSpPr>
          <p:cNvPr id="26" name="TextBox 25">
            <a:extLst>
              <a:ext uri="{FF2B5EF4-FFF2-40B4-BE49-F238E27FC236}">
                <a16:creationId xmlns:a16="http://schemas.microsoft.com/office/drawing/2014/main" id="{DD65C9A2-15FE-43B2-91D5-AF011D1632B6}"/>
              </a:ext>
            </a:extLst>
          </p:cNvPr>
          <p:cNvSpPr txBox="1"/>
          <p:nvPr/>
        </p:nvSpPr>
        <p:spPr>
          <a:xfrm>
            <a:off x="6676316" y="1240912"/>
            <a:ext cx="1835223" cy="954107"/>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2800" dirty="0"/>
              <a:t>Structure Your Deck</a:t>
            </a:r>
          </a:p>
        </p:txBody>
      </p:sp>
      <p:sp>
        <p:nvSpPr>
          <p:cNvPr id="27" name="TextBox 26">
            <a:extLst>
              <a:ext uri="{FF2B5EF4-FFF2-40B4-BE49-F238E27FC236}">
                <a16:creationId xmlns:a16="http://schemas.microsoft.com/office/drawing/2014/main" id="{8A675638-789C-4E04-B6F2-17E19504E9C3}"/>
              </a:ext>
            </a:extLst>
          </p:cNvPr>
          <p:cNvSpPr txBox="1"/>
          <p:nvPr/>
        </p:nvSpPr>
        <p:spPr>
          <a:xfrm>
            <a:off x="9773650" y="684916"/>
            <a:ext cx="1835223" cy="523220"/>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2800" b="1" dirty="0"/>
              <a:t>DO #2</a:t>
            </a:r>
          </a:p>
        </p:txBody>
      </p:sp>
      <p:sp>
        <p:nvSpPr>
          <p:cNvPr id="28" name="TextBox 27">
            <a:extLst>
              <a:ext uri="{FF2B5EF4-FFF2-40B4-BE49-F238E27FC236}">
                <a16:creationId xmlns:a16="http://schemas.microsoft.com/office/drawing/2014/main" id="{1EF22533-D146-4D68-8C55-4BBBF9880985}"/>
              </a:ext>
            </a:extLst>
          </p:cNvPr>
          <p:cNvSpPr txBox="1"/>
          <p:nvPr/>
        </p:nvSpPr>
        <p:spPr>
          <a:xfrm>
            <a:off x="9773650" y="1240912"/>
            <a:ext cx="1835223" cy="954107"/>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2800" dirty="0"/>
              <a:t>Visualize Your Ideas</a:t>
            </a:r>
          </a:p>
        </p:txBody>
      </p:sp>
      <p:sp>
        <p:nvSpPr>
          <p:cNvPr id="29" name="TextBox 28">
            <a:extLst>
              <a:ext uri="{FF2B5EF4-FFF2-40B4-BE49-F238E27FC236}">
                <a16:creationId xmlns:a16="http://schemas.microsoft.com/office/drawing/2014/main" id="{EAFDD420-957C-4DAF-9090-5D58C67A3C88}"/>
              </a:ext>
            </a:extLst>
          </p:cNvPr>
          <p:cNvSpPr txBox="1"/>
          <p:nvPr/>
        </p:nvSpPr>
        <p:spPr>
          <a:xfrm>
            <a:off x="6676316" y="2843382"/>
            <a:ext cx="1835223" cy="523220"/>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2800" b="1" dirty="0"/>
              <a:t>DO #3</a:t>
            </a:r>
          </a:p>
        </p:txBody>
      </p:sp>
      <p:sp>
        <p:nvSpPr>
          <p:cNvPr id="30" name="TextBox 29">
            <a:extLst>
              <a:ext uri="{FF2B5EF4-FFF2-40B4-BE49-F238E27FC236}">
                <a16:creationId xmlns:a16="http://schemas.microsoft.com/office/drawing/2014/main" id="{F9EC0DCB-1BBF-40B4-9C31-9FD0955B6409}"/>
              </a:ext>
            </a:extLst>
          </p:cNvPr>
          <p:cNvSpPr txBox="1"/>
          <p:nvPr/>
        </p:nvSpPr>
        <p:spPr>
          <a:xfrm>
            <a:off x="6676316" y="3399378"/>
            <a:ext cx="2285814" cy="523220"/>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2800" dirty="0"/>
              <a:t>Be Consistent</a:t>
            </a:r>
          </a:p>
        </p:txBody>
      </p:sp>
      <p:sp>
        <p:nvSpPr>
          <p:cNvPr id="31" name="TextBox 30">
            <a:extLst>
              <a:ext uri="{FF2B5EF4-FFF2-40B4-BE49-F238E27FC236}">
                <a16:creationId xmlns:a16="http://schemas.microsoft.com/office/drawing/2014/main" id="{342D5358-70C9-4E68-8A63-A09A5738B716}"/>
              </a:ext>
            </a:extLst>
          </p:cNvPr>
          <p:cNvSpPr txBox="1"/>
          <p:nvPr/>
        </p:nvSpPr>
        <p:spPr>
          <a:xfrm>
            <a:off x="6676316" y="4728381"/>
            <a:ext cx="1835223" cy="523220"/>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2800" b="1" dirty="0"/>
              <a:t>DO #4</a:t>
            </a:r>
          </a:p>
        </p:txBody>
      </p:sp>
      <p:sp>
        <p:nvSpPr>
          <p:cNvPr id="32" name="TextBox 31">
            <a:extLst>
              <a:ext uri="{FF2B5EF4-FFF2-40B4-BE49-F238E27FC236}">
                <a16:creationId xmlns:a16="http://schemas.microsoft.com/office/drawing/2014/main" id="{DD24F4F7-0E03-4F6F-A38C-3880D315332E}"/>
              </a:ext>
            </a:extLst>
          </p:cNvPr>
          <p:cNvSpPr txBox="1"/>
          <p:nvPr/>
        </p:nvSpPr>
        <p:spPr>
          <a:xfrm>
            <a:off x="6676316" y="5284377"/>
            <a:ext cx="1835223" cy="954107"/>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2800" dirty="0"/>
              <a:t>Solicit Feedback</a:t>
            </a:r>
          </a:p>
        </p:txBody>
      </p:sp>
      <p:sp>
        <p:nvSpPr>
          <p:cNvPr id="33" name="TextBox 32">
            <a:extLst>
              <a:ext uri="{FF2B5EF4-FFF2-40B4-BE49-F238E27FC236}">
                <a16:creationId xmlns:a16="http://schemas.microsoft.com/office/drawing/2014/main" id="{1F528F9A-9431-4A4F-A362-C473E2FC4FCF}"/>
              </a:ext>
            </a:extLst>
          </p:cNvPr>
          <p:cNvSpPr txBox="1"/>
          <p:nvPr/>
        </p:nvSpPr>
        <p:spPr>
          <a:xfrm>
            <a:off x="9773650" y="3902997"/>
            <a:ext cx="1835223" cy="523220"/>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2800" b="1" dirty="0"/>
              <a:t>DO #5</a:t>
            </a:r>
          </a:p>
        </p:txBody>
      </p:sp>
      <p:sp>
        <p:nvSpPr>
          <p:cNvPr id="34" name="TextBox 33">
            <a:extLst>
              <a:ext uri="{FF2B5EF4-FFF2-40B4-BE49-F238E27FC236}">
                <a16:creationId xmlns:a16="http://schemas.microsoft.com/office/drawing/2014/main" id="{137EE475-6BA9-4D1C-88CB-CB7F77407D36}"/>
              </a:ext>
            </a:extLst>
          </p:cNvPr>
          <p:cNvSpPr txBox="1"/>
          <p:nvPr/>
        </p:nvSpPr>
        <p:spPr>
          <a:xfrm>
            <a:off x="9773650" y="4458993"/>
            <a:ext cx="1835223" cy="954107"/>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2800" dirty="0"/>
              <a:t>Use Backups</a:t>
            </a:r>
          </a:p>
        </p:txBody>
      </p:sp>
    </p:spTree>
    <p:extLst>
      <p:ext uri="{BB962C8B-B14F-4D97-AF65-F5344CB8AC3E}">
        <p14:creationId xmlns:p14="http://schemas.microsoft.com/office/powerpoint/2010/main" val="270659153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8" grpId="0" animBg="1"/>
      <p:bldP spid="30" grpId="0" animBg="1"/>
      <p:bldP spid="32" grpId="0" animBg="1"/>
      <p:bldP spid="3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Заголовок 1"/>
          <p:cNvSpPr txBox="1">
            <a:spLocks/>
          </p:cNvSpPr>
          <p:nvPr/>
        </p:nvSpPr>
        <p:spPr>
          <a:xfrm>
            <a:off x="552759" y="1182386"/>
            <a:ext cx="4881562" cy="1353120"/>
          </a:xfrm>
          <a:prstGeom prst="rect">
            <a:avLst/>
          </a:prstGeom>
        </p:spPr>
        <p:txBody>
          <a:bodyP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spc="100" dirty="0">
                <a:solidFill>
                  <a:schemeClr val="bg2">
                    <a:lumMod val="25000"/>
                  </a:schemeClr>
                </a:solidFill>
                <a:latin typeface="Poppins SemiBold" panose="02000000000000000000" pitchFamily="2" charset="0"/>
                <a:ea typeface="Lato" panose="020F0502020204030203" pitchFamily="34" charset="0"/>
                <a:cs typeface="Poppins SemiBold" panose="02000000000000000000" pitchFamily="2" charset="0"/>
              </a:rPr>
              <a:t>SUMMARY</a:t>
            </a:r>
          </a:p>
          <a:p>
            <a:pPr algn="ctr"/>
            <a:r>
              <a:rPr lang="en-US" spc="100" dirty="0">
                <a:solidFill>
                  <a:schemeClr val="bg2">
                    <a:lumMod val="25000"/>
                  </a:schemeClr>
                </a:solidFill>
                <a:latin typeface="Poppins SemiBold" panose="02000000000000000000" pitchFamily="2" charset="0"/>
                <a:ea typeface="Lato" panose="020F0502020204030203" pitchFamily="34" charset="0"/>
                <a:cs typeface="Poppins SemiBold" panose="02000000000000000000" pitchFamily="2" charset="0"/>
              </a:rPr>
              <a:t>PRESENTATION DONT’S</a:t>
            </a:r>
            <a:endParaRPr lang="en-US" sz="4000" spc="100" dirty="0">
              <a:solidFill>
                <a:schemeClr val="bg2">
                  <a:lumMod val="25000"/>
                </a:schemeClr>
              </a:solidFill>
              <a:latin typeface="Nixie"/>
              <a:ea typeface="Lato" panose="020F0502020204030203" pitchFamily="34" charset="0"/>
              <a:cs typeface="Poppins SemiBold" panose="02000000000000000000" pitchFamily="2" charset="0"/>
            </a:endParaRPr>
          </a:p>
          <a:p>
            <a:pPr algn="ctr"/>
            <a:endParaRPr lang="ru-RU" sz="4000" b="1" spc="100" dirty="0">
              <a:solidFill>
                <a:schemeClr val="bg2">
                  <a:lumMod val="25000"/>
                </a:schemeClr>
              </a:solidFill>
              <a:latin typeface="Nixie"/>
              <a:ea typeface="Lato" panose="020F0502020204030203" pitchFamily="34" charset="0"/>
              <a:cs typeface="Poppins SemiBold" panose="02000000000000000000" pitchFamily="2" charset="0"/>
            </a:endParaRPr>
          </a:p>
        </p:txBody>
      </p:sp>
      <p:sp>
        <p:nvSpPr>
          <p:cNvPr id="44" name="Подзаголовок 2"/>
          <p:cNvSpPr txBox="1">
            <a:spLocks/>
          </p:cNvSpPr>
          <p:nvPr/>
        </p:nvSpPr>
        <p:spPr>
          <a:xfrm>
            <a:off x="552760" y="2583634"/>
            <a:ext cx="5013852" cy="227370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1800"/>
              </a:lnSpc>
              <a:spcBef>
                <a:spcPts val="1200"/>
              </a:spcBef>
              <a:buFont typeface="Arial" panose="020B0604020202020204" pitchFamily="34" charset="0"/>
              <a:buNone/>
            </a:pPr>
            <a:r>
              <a:rPr lang="en-US" sz="1600" dirty="0">
                <a:solidFill>
                  <a:schemeClr val="bg1">
                    <a:lumMod val="65000"/>
                  </a:schemeClr>
                </a:solidFill>
                <a:latin typeface="Poppins" panose="02000000000000000000" pitchFamily="2" charset="0"/>
                <a:ea typeface="Karla" pitchFamily="2" charset="0"/>
                <a:cs typeface="Poppins" panose="02000000000000000000" pitchFamily="2" charset="0"/>
              </a:rPr>
              <a:t>Avoid these common pitfalls and you’re well on your way to having professional slides that are client friendly and succinctly communicate key points while keeping the audience engaged </a:t>
            </a:r>
          </a:p>
        </p:txBody>
      </p:sp>
      <p:pic>
        <p:nvPicPr>
          <p:cNvPr id="10" name="Picture Placeholder 9">
            <a:extLst>
              <a:ext uri="{FF2B5EF4-FFF2-40B4-BE49-F238E27FC236}">
                <a16:creationId xmlns:a16="http://schemas.microsoft.com/office/drawing/2014/main" id="{980DE047-F902-495C-B433-D65AFCF491D1}"/>
              </a:ext>
            </a:extLst>
          </p:cNvPr>
          <p:cNvPicPr>
            <a:picLocks noGrp="1" noChangeAspect="1"/>
          </p:cNvPicPr>
          <p:nvPr>
            <p:ph type="pic" sz="quarter" idx="11"/>
          </p:nvPr>
        </p:nvPicPr>
        <p:blipFill>
          <a:blip r:embed="rId3" cstate="print">
            <a:extLst>
              <a:ext uri="{28A0092B-C50C-407E-A947-70E740481C1C}">
                <a14:useLocalDpi xmlns:a14="http://schemas.microsoft.com/office/drawing/2010/main" val="0"/>
              </a:ext>
            </a:extLst>
          </a:blip>
          <a:srcRect t="17078" b="17078"/>
          <a:stretch>
            <a:fillRect/>
          </a:stretch>
        </p:blipFill>
        <p:spPr/>
        <p:style>
          <a:lnRef idx="2">
            <a:schemeClr val="dk1"/>
          </a:lnRef>
          <a:fillRef idx="1">
            <a:schemeClr val="lt1"/>
          </a:fillRef>
          <a:effectRef idx="0">
            <a:schemeClr val="dk1"/>
          </a:effectRef>
          <a:fontRef idx="minor">
            <a:schemeClr val="dk1"/>
          </a:fontRef>
        </p:style>
      </p:pic>
      <p:sp>
        <p:nvSpPr>
          <p:cNvPr id="3" name="Рисунок 2"/>
          <p:cNvSpPr>
            <a:spLocks noGrp="1"/>
          </p:cNvSpPr>
          <p:nvPr>
            <p:ph type="pic" sz="quarter" idx="10"/>
          </p:nvPr>
        </p:nvSpPr>
        <p:spPr>
          <a:xfrm>
            <a:off x="6112040" y="-5052"/>
            <a:ext cx="3116182" cy="2751895"/>
          </a:xfrm>
        </p:spPr>
        <p:style>
          <a:lnRef idx="2">
            <a:schemeClr val="dk1"/>
          </a:lnRef>
          <a:fillRef idx="1">
            <a:schemeClr val="lt1"/>
          </a:fillRef>
          <a:effectRef idx="0">
            <a:schemeClr val="dk1"/>
          </a:effectRef>
          <a:fontRef idx="minor">
            <a:schemeClr val="dk1"/>
          </a:fontRef>
        </p:style>
      </p:sp>
      <p:sp>
        <p:nvSpPr>
          <p:cNvPr id="4" name="Рисунок 3"/>
          <p:cNvSpPr>
            <a:spLocks noGrp="1"/>
          </p:cNvSpPr>
          <p:nvPr>
            <p:ph type="pic" sz="quarter" idx="12"/>
          </p:nvPr>
        </p:nvSpPr>
        <p:spPr>
          <a:xfrm>
            <a:off x="9218696" y="-1"/>
            <a:ext cx="2973303" cy="2751895"/>
          </a:xfrm>
        </p:spPr>
        <p:style>
          <a:lnRef idx="2">
            <a:schemeClr val="dk1"/>
          </a:lnRef>
          <a:fillRef idx="1">
            <a:schemeClr val="lt1"/>
          </a:fillRef>
          <a:effectRef idx="0">
            <a:schemeClr val="dk1"/>
          </a:effectRef>
          <a:fontRef idx="minor">
            <a:schemeClr val="dk1"/>
          </a:fontRef>
        </p:style>
      </p:sp>
      <p:sp>
        <p:nvSpPr>
          <p:cNvPr id="5" name="Рисунок 4"/>
          <p:cNvSpPr>
            <a:spLocks noGrp="1"/>
          </p:cNvSpPr>
          <p:nvPr>
            <p:ph type="pic" sz="quarter" idx="13"/>
          </p:nvPr>
        </p:nvSpPr>
        <p:spPr/>
        <p:style>
          <a:lnRef idx="2">
            <a:schemeClr val="dk1"/>
          </a:lnRef>
          <a:fillRef idx="1">
            <a:schemeClr val="lt1"/>
          </a:fillRef>
          <a:effectRef idx="0">
            <a:schemeClr val="dk1"/>
          </a:effectRef>
          <a:fontRef idx="minor">
            <a:schemeClr val="dk1"/>
          </a:fontRef>
        </p:style>
      </p:sp>
      <p:sp>
        <p:nvSpPr>
          <p:cNvPr id="6" name="Рисунок 5"/>
          <p:cNvSpPr>
            <a:spLocks noGrp="1"/>
          </p:cNvSpPr>
          <p:nvPr>
            <p:ph type="pic" sz="quarter" idx="14"/>
          </p:nvPr>
        </p:nvSpPr>
        <p:spPr/>
        <p:style>
          <a:lnRef idx="2">
            <a:schemeClr val="dk1"/>
          </a:lnRef>
          <a:fillRef idx="1">
            <a:schemeClr val="lt1"/>
          </a:fillRef>
          <a:effectRef idx="0">
            <a:schemeClr val="dk1"/>
          </a:effectRef>
          <a:fontRef idx="minor">
            <a:schemeClr val="dk1"/>
          </a:fontRef>
        </p:style>
      </p:sp>
      <p:sp>
        <p:nvSpPr>
          <p:cNvPr id="7" name="Рисунок 6"/>
          <p:cNvSpPr>
            <a:spLocks noGrp="1"/>
          </p:cNvSpPr>
          <p:nvPr>
            <p:ph type="pic" sz="quarter" idx="15"/>
          </p:nvPr>
        </p:nvSpPr>
        <p:spPr/>
        <p:style>
          <a:lnRef idx="2">
            <a:schemeClr val="dk1"/>
          </a:lnRef>
          <a:fillRef idx="1">
            <a:schemeClr val="lt1"/>
          </a:fillRef>
          <a:effectRef idx="0">
            <a:schemeClr val="dk1"/>
          </a:effectRef>
          <a:fontRef idx="minor">
            <a:schemeClr val="dk1"/>
          </a:fontRef>
        </p:style>
      </p:sp>
      <p:sp>
        <p:nvSpPr>
          <p:cNvPr id="19" name="Подзаголовок 2">
            <a:extLst>
              <a:ext uri="{FF2B5EF4-FFF2-40B4-BE49-F238E27FC236}">
                <a16:creationId xmlns:a16="http://schemas.microsoft.com/office/drawing/2014/main" id="{593A071C-A8C7-47DA-9365-C6144DA5ACF1}"/>
              </a:ext>
            </a:extLst>
          </p:cNvPr>
          <p:cNvSpPr txBox="1">
            <a:spLocks/>
          </p:cNvSpPr>
          <p:nvPr/>
        </p:nvSpPr>
        <p:spPr>
          <a:xfrm>
            <a:off x="1078270" y="807256"/>
            <a:ext cx="3955498" cy="3751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1800"/>
              </a:lnSpc>
              <a:spcBef>
                <a:spcPts val="1200"/>
              </a:spcBef>
              <a:buNone/>
            </a:pPr>
            <a:r>
              <a:rPr lang="en-US" sz="1600" i="1" dirty="0">
                <a:solidFill>
                  <a:schemeClr val="accent2">
                    <a:lumMod val="75000"/>
                  </a:schemeClr>
                </a:solidFill>
                <a:latin typeface="Poppins SemiBold" panose="02000000000000000000" pitchFamily="2" charset="0"/>
                <a:ea typeface="Linux Libertine" panose="02000503000000000000" pitchFamily="2" charset="0"/>
                <a:cs typeface="Poppins SemiBold" panose="02000000000000000000" pitchFamily="2" charset="0"/>
              </a:rPr>
              <a:t># PRESENTATION DO’S AND DON’T</a:t>
            </a:r>
          </a:p>
          <a:p>
            <a:pPr marL="0" indent="0" algn="ctr">
              <a:lnSpc>
                <a:spcPts val="1800"/>
              </a:lnSpc>
              <a:spcBef>
                <a:spcPts val="1200"/>
              </a:spcBef>
              <a:buNone/>
            </a:pPr>
            <a:endParaRPr lang="en-US" sz="1600" i="1" dirty="0">
              <a:solidFill>
                <a:schemeClr val="accent2">
                  <a:lumMod val="75000"/>
                </a:schemeClr>
              </a:solidFill>
              <a:latin typeface="Poppins SemiBold" panose="02000000000000000000" pitchFamily="2" charset="0"/>
              <a:ea typeface="Linux Libertine" panose="02000503000000000000" pitchFamily="2" charset="0"/>
              <a:cs typeface="Poppins SemiBold" panose="02000000000000000000" pitchFamily="2" charset="0"/>
            </a:endParaRPr>
          </a:p>
          <a:p>
            <a:pPr marL="0" indent="0" algn="ctr">
              <a:lnSpc>
                <a:spcPts val="1800"/>
              </a:lnSpc>
              <a:spcBef>
                <a:spcPts val="1200"/>
              </a:spcBef>
              <a:buNone/>
            </a:pPr>
            <a:endParaRPr lang="ru-RU" sz="1600" i="1" dirty="0">
              <a:solidFill>
                <a:schemeClr val="accent2">
                  <a:lumMod val="75000"/>
                </a:schemeClr>
              </a:solidFill>
              <a:latin typeface="Linux Libertine" panose="02000503000000000000" pitchFamily="2" charset="0"/>
              <a:ea typeface="Linux Libertine" panose="02000503000000000000" pitchFamily="2" charset="0"/>
              <a:cs typeface="Linux Libertine" panose="02000503000000000000" pitchFamily="2" charset="0"/>
            </a:endParaRPr>
          </a:p>
        </p:txBody>
      </p:sp>
      <p:sp>
        <p:nvSpPr>
          <p:cNvPr id="21" name="TextBox 20">
            <a:extLst>
              <a:ext uri="{FF2B5EF4-FFF2-40B4-BE49-F238E27FC236}">
                <a16:creationId xmlns:a16="http://schemas.microsoft.com/office/drawing/2014/main" id="{A366B69B-D735-4DCF-AEEF-582ADB3D79EA}"/>
              </a:ext>
            </a:extLst>
          </p:cNvPr>
          <p:cNvSpPr txBox="1"/>
          <p:nvPr/>
        </p:nvSpPr>
        <p:spPr>
          <a:xfrm>
            <a:off x="6676316" y="684916"/>
            <a:ext cx="1835223" cy="523220"/>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2800" b="1" dirty="0"/>
              <a:t>DON’T #1</a:t>
            </a:r>
          </a:p>
        </p:txBody>
      </p:sp>
      <p:sp>
        <p:nvSpPr>
          <p:cNvPr id="22" name="TextBox 21">
            <a:extLst>
              <a:ext uri="{FF2B5EF4-FFF2-40B4-BE49-F238E27FC236}">
                <a16:creationId xmlns:a16="http://schemas.microsoft.com/office/drawing/2014/main" id="{910F6F6A-C123-4425-AC84-2209488AB769}"/>
              </a:ext>
            </a:extLst>
          </p:cNvPr>
          <p:cNvSpPr txBox="1"/>
          <p:nvPr/>
        </p:nvSpPr>
        <p:spPr>
          <a:xfrm>
            <a:off x="6676316" y="1240912"/>
            <a:ext cx="1835223" cy="954107"/>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2800" dirty="0"/>
              <a:t>Overload Slides</a:t>
            </a:r>
          </a:p>
        </p:txBody>
      </p:sp>
      <p:sp>
        <p:nvSpPr>
          <p:cNvPr id="31" name="TextBox 30">
            <a:extLst>
              <a:ext uri="{FF2B5EF4-FFF2-40B4-BE49-F238E27FC236}">
                <a16:creationId xmlns:a16="http://schemas.microsoft.com/office/drawing/2014/main" id="{1838619B-9664-48FB-AE6E-686DAA5884A0}"/>
              </a:ext>
            </a:extLst>
          </p:cNvPr>
          <p:cNvSpPr txBox="1"/>
          <p:nvPr/>
        </p:nvSpPr>
        <p:spPr>
          <a:xfrm>
            <a:off x="9773650" y="684916"/>
            <a:ext cx="1835223" cy="523220"/>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2800" b="1" dirty="0"/>
              <a:t>DON’T #2</a:t>
            </a:r>
          </a:p>
        </p:txBody>
      </p:sp>
      <p:sp>
        <p:nvSpPr>
          <p:cNvPr id="32" name="TextBox 31">
            <a:extLst>
              <a:ext uri="{FF2B5EF4-FFF2-40B4-BE49-F238E27FC236}">
                <a16:creationId xmlns:a16="http://schemas.microsoft.com/office/drawing/2014/main" id="{A334474E-11CA-4DA7-8C19-7FB8586CC65F}"/>
              </a:ext>
            </a:extLst>
          </p:cNvPr>
          <p:cNvSpPr txBox="1"/>
          <p:nvPr/>
        </p:nvSpPr>
        <p:spPr>
          <a:xfrm>
            <a:off x="9773650" y="1240912"/>
            <a:ext cx="1835223" cy="1384995"/>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2800" dirty="0"/>
              <a:t>Read Word-for-Word</a:t>
            </a:r>
          </a:p>
        </p:txBody>
      </p:sp>
      <p:sp>
        <p:nvSpPr>
          <p:cNvPr id="33" name="TextBox 32">
            <a:extLst>
              <a:ext uri="{FF2B5EF4-FFF2-40B4-BE49-F238E27FC236}">
                <a16:creationId xmlns:a16="http://schemas.microsoft.com/office/drawing/2014/main" id="{A571ED86-3A58-4D58-A7E2-F17BCEF19E9F}"/>
              </a:ext>
            </a:extLst>
          </p:cNvPr>
          <p:cNvSpPr txBox="1"/>
          <p:nvPr/>
        </p:nvSpPr>
        <p:spPr>
          <a:xfrm>
            <a:off x="6676316" y="2843382"/>
            <a:ext cx="1835223" cy="523220"/>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2800" b="1" dirty="0"/>
              <a:t>DON’T #3</a:t>
            </a:r>
          </a:p>
        </p:txBody>
      </p:sp>
      <p:sp>
        <p:nvSpPr>
          <p:cNvPr id="34" name="TextBox 33">
            <a:extLst>
              <a:ext uri="{FF2B5EF4-FFF2-40B4-BE49-F238E27FC236}">
                <a16:creationId xmlns:a16="http://schemas.microsoft.com/office/drawing/2014/main" id="{6B025E81-1E4C-4B94-BB90-21367CB4A3A6}"/>
              </a:ext>
            </a:extLst>
          </p:cNvPr>
          <p:cNvSpPr txBox="1"/>
          <p:nvPr/>
        </p:nvSpPr>
        <p:spPr>
          <a:xfrm>
            <a:off x="6676316" y="3399378"/>
            <a:ext cx="2285814" cy="523220"/>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2800" dirty="0"/>
              <a:t>Use ClipArt</a:t>
            </a:r>
          </a:p>
        </p:txBody>
      </p:sp>
      <p:sp>
        <p:nvSpPr>
          <p:cNvPr id="35" name="TextBox 34">
            <a:extLst>
              <a:ext uri="{FF2B5EF4-FFF2-40B4-BE49-F238E27FC236}">
                <a16:creationId xmlns:a16="http://schemas.microsoft.com/office/drawing/2014/main" id="{887E307E-E573-4014-B8F9-AE660A6E0662}"/>
              </a:ext>
            </a:extLst>
          </p:cNvPr>
          <p:cNvSpPr txBox="1"/>
          <p:nvPr/>
        </p:nvSpPr>
        <p:spPr>
          <a:xfrm>
            <a:off x="6676316" y="4728381"/>
            <a:ext cx="1835223" cy="523220"/>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2800" b="1" dirty="0"/>
              <a:t>DON’T #4</a:t>
            </a:r>
          </a:p>
        </p:txBody>
      </p:sp>
      <p:sp>
        <p:nvSpPr>
          <p:cNvPr id="36" name="TextBox 35">
            <a:extLst>
              <a:ext uri="{FF2B5EF4-FFF2-40B4-BE49-F238E27FC236}">
                <a16:creationId xmlns:a16="http://schemas.microsoft.com/office/drawing/2014/main" id="{42276301-8262-44D5-894C-4289E387F646}"/>
              </a:ext>
            </a:extLst>
          </p:cNvPr>
          <p:cNvSpPr txBox="1"/>
          <p:nvPr/>
        </p:nvSpPr>
        <p:spPr>
          <a:xfrm>
            <a:off x="6676316" y="5284377"/>
            <a:ext cx="1835223" cy="523220"/>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2800" dirty="0"/>
              <a:t>Wing-It</a:t>
            </a:r>
          </a:p>
        </p:txBody>
      </p:sp>
      <p:sp>
        <p:nvSpPr>
          <p:cNvPr id="37" name="TextBox 36">
            <a:extLst>
              <a:ext uri="{FF2B5EF4-FFF2-40B4-BE49-F238E27FC236}">
                <a16:creationId xmlns:a16="http://schemas.microsoft.com/office/drawing/2014/main" id="{771AE9A7-273C-448F-9E35-C99507AAF738}"/>
              </a:ext>
            </a:extLst>
          </p:cNvPr>
          <p:cNvSpPr txBox="1"/>
          <p:nvPr/>
        </p:nvSpPr>
        <p:spPr>
          <a:xfrm>
            <a:off x="9773650" y="3902997"/>
            <a:ext cx="1835223" cy="523220"/>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2800" b="1" dirty="0"/>
              <a:t>DON’T #5</a:t>
            </a:r>
          </a:p>
        </p:txBody>
      </p:sp>
      <p:sp>
        <p:nvSpPr>
          <p:cNvPr id="38" name="TextBox 37">
            <a:extLst>
              <a:ext uri="{FF2B5EF4-FFF2-40B4-BE49-F238E27FC236}">
                <a16:creationId xmlns:a16="http://schemas.microsoft.com/office/drawing/2014/main" id="{2A75C8BB-5148-4318-9AF8-4AECA1B2A339}"/>
              </a:ext>
            </a:extLst>
          </p:cNvPr>
          <p:cNvSpPr txBox="1"/>
          <p:nvPr/>
        </p:nvSpPr>
        <p:spPr>
          <a:xfrm>
            <a:off x="9773650" y="4458993"/>
            <a:ext cx="1835223" cy="954107"/>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2800" dirty="0"/>
              <a:t>Use Filler Words</a:t>
            </a:r>
          </a:p>
        </p:txBody>
      </p:sp>
    </p:spTree>
    <p:extLst>
      <p:ext uri="{BB962C8B-B14F-4D97-AF65-F5344CB8AC3E}">
        <p14:creationId xmlns:p14="http://schemas.microsoft.com/office/powerpoint/2010/main" val="251103440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32" grpId="0" animBg="1"/>
      <p:bldP spid="34" grpId="0" animBg="1"/>
      <p:bldP spid="36" grpId="0" animBg="1"/>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Прямоугольник 18"/>
          <p:cNvSpPr/>
          <p:nvPr/>
        </p:nvSpPr>
        <p:spPr>
          <a:xfrm>
            <a:off x="6252084" y="2524196"/>
            <a:ext cx="822960" cy="822960"/>
          </a:xfrm>
          <a:prstGeom prst="rect">
            <a:avLst/>
          </a:prstGeom>
          <a:solidFill>
            <a:srgbClr val="42C9A8"/>
          </a:solidFill>
          <a:ln w="285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8" name="Текст 11"/>
          <p:cNvSpPr txBox="1">
            <a:spLocks/>
          </p:cNvSpPr>
          <p:nvPr/>
        </p:nvSpPr>
        <p:spPr>
          <a:xfrm>
            <a:off x="6273351" y="2691042"/>
            <a:ext cx="548640" cy="399957"/>
          </a:xfrm>
          <a:prstGeom prst="rect">
            <a:avLst/>
          </a:prstGeom>
          <a:solidFill>
            <a:srgbClr val="42C9A8"/>
          </a:solidFill>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solidFill>
                  <a:schemeClr val="bg1"/>
                </a:solidFill>
                <a:latin typeface="Poppins SemiBold" panose="02000000000000000000" pitchFamily="2" charset="0"/>
                <a:cs typeface="Poppins SemiBold" panose="02000000000000000000" pitchFamily="2" charset="0"/>
              </a:rPr>
              <a:t>02</a:t>
            </a:r>
          </a:p>
        </p:txBody>
      </p:sp>
      <p:sp>
        <p:nvSpPr>
          <p:cNvPr id="2" name="Прямоугольник 1"/>
          <p:cNvSpPr/>
          <p:nvPr/>
        </p:nvSpPr>
        <p:spPr>
          <a:xfrm>
            <a:off x="2330767" y="2524196"/>
            <a:ext cx="822960" cy="822960"/>
          </a:xfrm>
          <a:prstGeom prst="rect">
            <a:avLst/>
          </a:prstGeom>
          <a:solidFill>
            <a:srgbClr val="42C9A8"/>
          </a:solidFill>
          <a:ln w="285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7" name="Заголовок 1"/>
          <p:cNvSpPr txBox="1">
            <a:spLocks/>
          </p:cNvSpPr>
          <p:nvPr/>
        </p:nvSpPr>
        <p:spPr>
          <a:xfrm>
            <a:off x="933609" y="1018534"/>
            <a:ext cx="7404511" cy="72397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spc="100" dirty="0">
                <a:solidFill>
                  <a:schemeClr val="bg2">
                    <a:lumMod val="25000"/>
                  </a:schemeClr>
                </a:solidFill>
                <a:latin typeface="Poppins SemiBold" panose="02000000000000000000" pitchFamily="2" charset="0"/>
                <a:ea typeface="Lato" panose="020F0502020204030203" pitchFamily="34" charset="0"/>
                <a:cs typeface="Poppins SemiBold" panose="02000000000000000000" pitchFamily="2" charset="0"/>
              </a:rPr>
              <a:t>WORKSHOP AGENDA </a:t>
            </a:r>
          </a:p>
          <a:p>
            <a:endParaRPr lang="en-US" sz="4000" b="1" spc="100" dirty="0">
              <a:solidFill>
                <a:schemeClr val="bg2">
                  <a:lumMod val="25000"/>
                </a:schemeClr>
              </a:solidFill>
              <a:latin typeface="Nixie"/>
              <a:ea typeface="Lato" panose="020F0502020204030203" pitchFamily="34" charset="0"/>
              <a:cs typeface="Poppins SemiBold" panose="02000000000000000000" pitchFamily="2" charset="0"/>
            </a:endParaRPr>
          </a:p>
          <a:p>
            <a:endParaRPr lang="ru-RU" sz="4000" b="1" spc="100" dirty="0">
              <a:solidFill>
                <a:schemeClr val="bg2">
                  <a:lumMod val="25000"/>
                </a:schemeClr>
              </a:solidFill>
              <a:latin typeface="Nixie"/>
              <a:ea typeface="Lato" panose="020F0502020204030203" pitchFamily="34" charset="0"/>
              <a:cs typeface="Poppins SemiBold" panose="02000000000000000000" pitchFamily="2" charset="0"/>
            </a:endParaRPr>
          </a:p>
        </p:txBody>
      </p:sp>
      <p:sp>
        <p:nvSpPr>
          <p:cNvPr id="8" name="Текст 11"/>
          <p:cNvSpPr txBox="1">
            <a:spLocks/>
          </p:cNvSpPr>
          <p:nvPr/>
        </p:nvSpPr>
        <p:spPr>
          <a:xfrm>
            <a:off x="3234019" y="2859122"/>
            <a:ext cx="2803693" cy="1571579"/>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dirty="0">
                <a:solidFill>
                  <a:schemeClr val="bg2">
                    <a:lumMod val="25000"/>
                  </a:schemeClr>
                </a:solidFill>
                <a:latin typeface="Poppins SemiBold" panose="02000000000000000000" pitchFamily="2" charset="0"/>
                <a:cs typeface="Poppins SemiBold" panose="02000000000000000000" pitchFamily="2" charset="0"/>
              </a:rPr>
              <a:t>PRESENTATION DO’S AND DON’T</a:t>
            </a:r>
          </a:p>
        </p:txBody>
      </p:sp>
      <p:sp>
        <p:nvSpPr>
          <p:cNvPr id="9" name="Текст 11"/>
          <p:cNvSpPr txBox="1">
            <a:spLocks/>
          </p:cNvSpPr>
          <p:nvPr/>
        </p:nvSpPr>
        <p:spPr>
          <a:xfrm>
            <a:off x="2366927" y="2691043"/>
            <a:ext cx="584787" cy="399952"/>
          </a:xfrm>
          <a:prstGeom prst="rect">
            <a:avLst/>
          </a:prstGeom>
          <a:solidFill>
            <a:srgbClr val="42C9A8"/>
          </a:solidFill>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solidFill>
                  <a:schemeClr val="bg1"/>
                </a:solidFill>
                <a:latin typeface="Poppins SemiBold" panose="02000000000000000000" pitchFamily="2" charset="0"/>
                <a:cs typeface="Poppins SemiBold" panose="02000000000000000000" pitchFamily="2" charset="0"/>
              </a:rPr>
              <a:t>01</a:t>
            </a:r>
          </a:p>
        </p:txBody>
      </p:sp>
      <p:sp>
        <p:nvSpPr>
          <p:cNvPr id="16" name="Текст 11"/>
          <p:cNvSpPr txBox="1">
            <a:spLocks/>
          </p:cNvSpPr>
          <p:nvPr/>
        </p:nvSpPr>
        <p:spPr>
          <a:xfrm>
            <a:off x="7136309" y="2859122"/>
            <a:ext cx="2803693" cy="1571579"/>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dirty="0">
                <a:solidFill>
                  <a:schemeClr val="bg2">
                    <a:lumMod val="25000"/>
                  </a:schemeClr>
                </a:solidFill>
                <a:latin typeface="Poppins SemiBold" panose="02000000000000000000" pitchFamily="2" charset="0"/>
                <a:cs typeface="Poppins SemiBold" panose="02000000000000000000" pitchFamily="2" charset="0"/>
              </a:rPr>
              <a:t>INTRO TO STORYBOARDING</a:t>
            </a:r>
          </a:p>
          <a:p>
            <a:pPr>
              <a:lnSpc>
                <a:spcPts val="1800"/>
              </a:lnSpc>
            </a:pPr>
            <a:endParaRPr lang="en-US" sz="2000" b="1" dirty="0">
              <a:solidFill>
                <a:schemeClr val="bg1">
                  <a:lumMod val="65000"/>
                </a:schemeClr>
              </a:solidFill>
              <a:latin typeface="Poppins" panose="02000000000000000000" pitchFamily="2" charset="0"/>
              <a:cs typeface="Poppins" panose="02000000000000000000" pitchFamily="2" charset="0"/>
            </a:endParaRPr>
          </a:p>
        </p:txBody>
      </p:sp>
      <p:sp>
        <p:nvSpPr>
          <p:cNvPr id="28" name="Текст 11"/>
          <p:cNvSpPr txBox="1">
            <a:spLocks/>
          </p:cNvSpPr>
          <p:nvPr/>
        </p:nvSpPr>
        <p:spPr>
          <a:xfrm>
            <a:off x="3276551" y="4618438"/>
            <a:ext cx="2803693" cy="1571579"/>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dirty="0">
                <a:solidFill>
                  <a:schemeClr val="bg2">
                    <a:lumMod val="25000"/>
                  </a:schemeClr>
                </a:solidFill>
                <a:latin typeface="Poppins SemiBold" panose="02000000000000000000" pitchFamily="2" charset="0"/>
                <a:cs typeface="Poppins SemiBold" panose="02000000000000000000" pitchFamily="2" charset="0"/>
              </a:rPr>
              <a:t>INTRO TO SLIDE BUILDING</a:t>
            </a:r>
          </a:p>
        </p:txBody>
      </p:sp>
      <p:sp>
        <p:nvSpPr>
          <p:cNvPr id="31" name="Прямоугольник 30"/>
          <p:cNvSpPr/>
          <p:nvPr/>
        </p:nvSpPr>
        <p:spPr>
          <a:xfrm>
            <a:off x="2392326" y="4283512"/>
            <a:ext cx="822960" cy="822960"/>
          </a:xfrm>
          <a:prstGeom prst="rect">
            <a:avLst/>
          </a:prstGeom>
          <a:solidFill>
            <a:srgbClr val="42C9A8"/>
          </a:solidFill>
          <a:ln w="285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0" name="Текст 11"/>
          <p:cNvSpPr txBox="1">
            <a:spLocks/>
          </p:cNvSpPr>
          <p:nvPr/>
        </p:nvSpPr>
        <p:spPr>
          <a:xfrm>
            <a:off x="2424226" y="4450358"/>
            <a:ext cx="548640" cy="399957"/>
          </a:xfrm>
          <a:prstGeom prst="rect">
            <a:avLst/>
          </a:prstGeom>
          <a:solidFill>
            <a:srgbClr val="42C9A8"/>
          </a:solidFill>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solidFill>
                  <a:schemeClr val="bg1"/>
                </a:solidFill>
                <a:latin typeface="Poppins SemiBold" panose="02000000000000000000" pitchFamily="2" charset="0"/>
                <a:cs typeface="Poppins SemiBold" panose="02000000000000000000" pitchFamily="2" charset="0"/>
              </a:rPr>
              <a:t>03</a:t>
            </a:r>
          </a:p>
        </p:txBody>
      </p:sp>
      <p:sp>
        <p:nvSpPr>
          <p:cNvPr id="24" name="Текст 11"/>
          <p:cNvSpPr txBox="1">
            <a:spLocks/>
          </p:cNvSpPr>
          <p:nvPr/>
        </p:nvSpPr>
        <p:spPr>
          <a:xfrm>
            <a:off x="7121691" y="4618438"/>
            <a:ext cx="3152609" cy="1571579"/>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dirty="0">
                <a:solidFill>
                  <a:schemeClr val="bg2">
                    <a:lumMod val="25000"/>
                  </a:schemeClr>
                </a:solidFill>
                <a:latin typeface="Poppins SemiBold" panose="02000000000000000000" pitchFamily="2" charset="0"/>
                <a:cs typeface="Poppins SemiBold" panose="02000000000000000000" pitchFamily="2" charset="0"/>
              </a:rPr>
              <a:t>PRACTICE, PRACTICE, PRACTICE</a:t>
            </a:r>
          </a:p>
        </p:txBody>
      </p:sp>
      <p:sp>
        <p:nvSpPr>
          <p:cNvPr id="27" name="Прямоугольник 26"/>
          <p:cNvSpPr/>
          <p:nvPr/>
        </p:nvSpPr>
        <p:spPr>
          <a:xfrm>
            <a:off x="6294616" y="4283512"/>
            <a:ext cx="822960" cy="822960"/>
          </a:xfrm>
          <a:prstGeom prst="rect">
            <a:avLst/>
          </a:prstGeom>
          <a:solidFill>
            <a:srgbClr val="42C9A8"/>
          </a:solidFill>
          <a:ln w="285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6" name="Текст 11"/>
          <p:cNvSpPr txBox="1">
            <a:spLocks/>
          </p:cNvSpPr>
          <p:nvPr/>
        </p:nvSpPr>
        <p:spPr>
          <a:xfrm>
            <a:off x="6305250" y="4450358"/>
            <a:ext cx="548640" cy="399957"/>
          </a:xfrm>
          <a:prstGeom prst="rect">
            <a:avLst/>
          </a:prstGeom>
          <a:solidFill>
            <a:srgbClr val="42C9A8"/>
          </a:solidFill>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solidFill>
                  <a:schemeClr val="bg1"/>
                </a:solidFill>
                <a:latin typeface="Poppins SemiBold" panose="02000000000000000000" pitchFamily="2" charset="0"/>
                <a:cs typeface="Poppins SemiBold" panose="02000000000000000000" pitchFamily="2" charset="0"/>
              </a:rPr>
              <a:t>04</a:t>
            </a:r>
          </a:p>
        </p:txBody>
      </p:sp>
      <p:cxnSp>
        <p:nvCxnSpPr>
          <p:cNvPr id="33" name="Прямая соединительная линия 32"/>
          <p:cNvCxnSpPr/>
          <p:nvPr/>
        </p:nvCxnSpPr>
        <p:spPr>
          <a:xfrm>
            <a:off x="3324176" y="2691042"/>
            <a:ext cx="742857" cy="0"/>
          </a:xfrm>
          <a:prstGeom prst="line">
            <a:avLst/>
          </a:prstGeom>
          <a:ln w="19050">
            <a:solidFill>
              <a:srgbClr val="42C9A8"/>
            </a:solidFill>
          </a:ln>
        </p:spPr>
        <p:style>
          <a:lnRef idx="1">
            <a:schemeClr val="accent1"/>
          </a:lnRef>
          <a:fillRef idx="0">
            <a:schemeClr val="accent1"/>
          </a:fillRef>
          <a:effectRef idx="0">
            <a:schemeClr val="accent1"/>
          </a:effectRef>
          <a:fontRef idx="minor">
            <a:schemeClr val="tx1"/>
          </a:fontRef>
        </p:style>
      </p:cxnSp>
      <p:cxnSp>
        <p:nvCxnSpPr>
          <p:cNvPr id="47" name="Прямая соединительная линия 46"/>
          <p:cNvCxnSpPr/>
          <p:nvPr/>
        </p:nvCxnSpPr>
        <p:spPr>
          <a:xfrm>
            <a:off x="7245493" y="2691042"/>
            <a:ext cx="742857" cy="0"/>
          </a:xfrm>
          <a:prstGeom prst="line">
            <a:avLst/>
          </a:prstGeom>
          <a:ln w="19050">
            <a:solidFill>
              <a:srgbClr val="42C9A8"/>
            </a:solidFill>
          </a:ln>
        </p:spPr>
        <p:style>
          <a:lnRef idx="1">
            <a:schemeClr val="accent1"/>
          </a:lnRef>
          <a:fillRef idx="0">
            <a:schemeClr val="accent1"/>
          </a:fillRef>
          <a:effectRef idx="0">
            <a:schemeClr val="accent1"/>
          </a:effectRef>
          <a:fontRef idx="minor">
            <a:schemeClr val="tx1"/>
          </a:fontRef>
        </p:style>
      </p:cxnSp>
      <p:cxnSp>
        <p:nvCxnSpPr>
          <p:cNvPr id="48" name="Прямая соединительная линия 47"/>
          <p:cNvCxnSpPr/>
          <p:nvPr/>
        </p:nvCxnSpPr>
        <p:spPr>
          <a:xfrm>
            <a:off x="3359012" y="4454433"/>
            <a:ext cx="742857" cy="0"/>
          </a:xfrm>
          <a:prstGeom prst="line">
            <a:avLst/>
          </a:prstGeom>
          <a:ln w="19050">
            <a:solidFill>
              <a:srgbClr val="42C9A8"/>
            </a:solidFill>
          </a:ln>
        </p:spPr>
        <p:style>
          <a:lnRef idx="1">
            <a:schemeClr val="accent1"/>
          </a:lnRef>
          <a:fillRef idx="0">
            <a:schemeClr val="accent1"/>
          </a:fillRef>
          <a:effectRef idx="0">
            <a:schemeClr val="accent1"/>
          </a:effectRef>
          <a:fontRef idx="minor">
            <a:schemeClr val="tx1"/>
          </a:fontRef>
        </p:style>
      </p:cxnSp>
      <p:cxnSp>
        <p:nvCxnSpPr>
          <p:cNvPr id="49" name="Прямая соединительная линия 48"/>
          <p:cNvCxnSpPr/>
          <p:nvPr/>
        </p:nvCxnSpPr>
        <p:spPr>
          <a:xfrm>
            <a:off x="7245493" y="4454433"/>
            <a:ext cx="742857" cy="0"/>
          </a:xfrm>
          <a:prstGeom prst="line">
            <a:avLst/>
          </a:prstGeom>
          <a:ln w="19050">
            <a:solidFill>
              <a:srgbClr val="42C9A8"/>
            </a:solidFill>
          </a:ln>
        </p:spPr>
        <p:style>
          <a:lnRef idx="1">
            <a:schemeClr val="accent1"/>
          </a:lnRef>
          <a:fillRef idx="0">
            <a:schemeClr val="accent1"/>
          </a:fillRef>
          <a:effectRef idx="0">
            <a:schemeClr val="accent1"/>
          </a:effectRef>
          <a:fontRef idx="minor">
            <a:schemeClr val="tx1"/>
          </a:fontRef>
        </p:style>
      </p:cxnSp>
      <p:sp>
        <p:nvSpPr>
          <p:cNvPr id="29" name="Подзаголовок 2"/>
          <p:cNvSpPr txBox="1">
            <a:spLocks/>
          </p:cNvSpPr>
          <p:nvPr/>
        </p:nvSpPr>
        <p:spPr>
          <a:xfrm>
            <a:off x="963882" y="696930"/>
            <a:ext cx="3955498" cy="3751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1800"/>
              </a:lnSpc>
              <a:spcBef>
                <a:spcPts val="1200"/>
              </a:spcBef>
              <a:buNone/>
            </a:pPr>
            <a:r>
              <a:rPr lang="en-US" sz="1600" i="1" dirty="0">
                <a:solidFill>
                  <a:srgbClr val="42C9A8"/>
                </a:solidFill>
                <a:latin typeface="Poppins SemiBold" panose="02000000000000000000" pitchFamily="2" charset="0"/>
                <a:ea typeface="Linux Libertine" panose="02000503000000000000" pitchFamily="2" charset="0"/>
                <a:cs typeface="Poppins SemiBold" panose="02000000000000000000" pitchFamily="2" charset="0"/>
              </a:rPr>
              <a:t>#</a:t>
            </a:r>
            <a:r>
              <a:rPr lang="en-US" sz="1600" i="1" dirty="0">
                <a:solidFill>
                  <a:srgbClr val="42C9A8"/>
                </a:solidFill>
                <a:latin typeface="FontAwesome" pitchFamily="2" charset="0"/>
                <a:ea typeface="Linux Libertine" panose="02000503000000000000" pitchFamily="2" charset="0"/>
                <a:cs typeface="Linux Libertine" panose="02000503000000000000" pitchFamily="2" charset="0"/>
              </a:rPr>
              <a:t> </a:t>
            </a:r>
            <a:r>
              <a:rPr lang="en-US" sz="1600" i="1" dirty="0">
                <a:solidFill>
                  <a:srgbClr val="42C9A8"/>
                </a:solidFill>
                <a:latin typeface="Adobe Caslon Pro" panose="0205050205050A020403" pitchFamily="18" charset="0"/>
                <a:ea typeface="Linux Libertine" panose="02000503000000000000" pitchFamily="2" charset="0"/>
                <a:cs typeface="Linux Libertine" panose="02000503000000000000" pitchFamily="2" charset="0"/>
              </a:rPr>
              <a:t>PRESENTATION BASICS </a:t>
            </a:r>
            <a:endParaRPr lang="ru-RU" sz="1600" i="1" dirty="0">
              <a:solidFill>
                <a:srgbClr val="42C9A8"/>
              </a:solidFill>
              <a:latin typeface="Linux Libertine" panose="02000503000000000000" pitchFamily="2" charset="0"/>
              <a:ea typeface="Linux Libertine" panose="02000503000000000000" pitchFamily="2" charset="0"/>
              <a:cs typeface="Linux Libertine" panose="02000503000000000000" pitchFamily="2" charset="0"/>
            </a:endParaRPr>
          </a:p>
        </p:txBody>
      </p:sp>
      <p:sp>
        <p:nvSpPr>
          <p:cNvPr id="20" name="Rectangle 19">
            <a:extLst>
              <a:ext uri="{FF2B5EF4-FFF2-40B4-BE49-F238E27FC236}">
                <a16:creationId xmlns:a16="http://schemas.microsoft.com/office/drawing/2014/main" id="{6C329354-490C-4BAA-AC63-5B2BC9B5B518}"/>
              </a:ext>
            </a:extLst>
          </p:cNvPr>
          <p:cNvSpPr/>
          <p:nvPr/>
        </p:nvSpPr>
        <p:spPr>
          <a:xfrm>
            <a:off x="1579710" y="3836168"/>
            <a:ext cx="8694590" cy="1954093"/>
          </a:xfrm>
          <a:prstGeom prst="rect">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160FC800-DBD8-4262-B9A8-E9D51DB0047B}"/>
              </a:ext>
            </a:extLst>
          </p:cNvPr>
          <p:cNvSpPr/>
          <p:nvPr/>
        </p:nvSpPr>
        <p:spPr>
          <a:xfrm>
            <a:off x="1580549" y="1946905"/>
            <a:ext cx="4346456" cy="1954093"/>
          </a:xfrm>
          <a:prstGeom prst="rect">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05172754"/>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Текст 11"/>
          <p:cNvSpPr txBox="1">
            <a:spLocks/>
          </p:cNvSpPr>
          <p:nvPr/>
        </p:nvSpPr>
        <p:spPr>
          <a:xfrm>
            <a:off x="3363468" y="2240755"/>
            <a:ext cx="1816671" cy="1139048"/>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ts val="1800"/>
              </a:lnSpc>
            </a:pPr>
            <a:r>
              <a:rPr lang="en-US" sz="1100" b="1" dirty="0">
                <a:solidFill>
                  <a:schemeClr val="bg1"/>
                </a:solidFill>
                <a:latin typeface="Poppins SemiBold" panose="02000000000000000000" pitchFamily="2" charset="0"/>
                <a:cs typeface="Poppins" panose="02000000000000000000" pitchFamily="2" charset="0"/>
              </a:rPr>
              <a:t>PLANNING</a:t>
            </a:r>
            <a:endParaRPr lang="en-US" sz="1100" b="1" dirty="0">
              <a:solidFill>
                <a:schemeClr val="bg1"/>
              </a:solidFill>
              <a:latin typeface="Poppins" panose="02000000000000000000" pitchFamily="2" charset="0"/>
              <a:cs typeface="Poppins" panose="02000000000000000000" pitchFamily="2" charset="0"/>
            </a:endParaRPr>
          </a:p>
        </p:txBody>
      </p:sp>
      <p:sp>
        <p:nvSpPr>
          <p:cNvPr id="15" name="Текст 11"/>
          <p:cNvSpPr txBox="1">
            <a:spLocks/>
          </p:cNvSpPr>
          <p:nvPr/>
        </p:nvSpPr>
        <p:spPr>
          <a:xfrm>
            <a:off x="3363471" y="4093835"/>
            <a:ext cx="1816671" cy="1139048"/>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ts val="1800"/>
              </a:lnSpc>
            </a:pPr>
            <a:r>
              <a:rPr lang="en-US" sz="1100" b="1" dirty="0">
                <a:solidFill>
                  <a:schemeClr val="bg1"/>
                </a:solidFill>
                <a:latin typeface="Poppins SemiBold" panose="02000000000000000000" pitchFamily="2" charset="0"/>
                <a:cs typeface="Poppins SemiBold" panose="02000000000000000000" pitchFamily="2" charset="0"/>
              </a:rPr>
              <a:t>UX ENGENEER</a:t>
            </a:r>
            <a:br>
              <a:rPr lang="en-US" sz="1100" b="1" dirty="0">
                <a:solidFill>
                  <a:schemeClr val="bg1"/>
                </a:solidFill>
                <a:latin typeface="Poppins SemiBold" panose="02000000000000000000" pitchFamily="2" charset="0"/>
                <a:cs typeface="Poppins SemiBold" panose="02000000000000000000" pitchFamily="2" charset="0"/>
              </a:rPr>
            </a:br>
            <a:r>
              <a:rPr lang="en-US" sz="1100" kern="0" dirty="0">
                <a:solidFill>
                  <a:schemeClr val="bg1"/>
                </a:solidFill>
                <a:latin typeface="Poppins" panose="02000000000000000000" pitchFamily="2" charset="0"/>
                <a:ea typeface="Karla" pitchFamily="2" charset="0"/>
                <a:cs typeface="Poppins" panose="02000000000000000000" pitchFamily="2" charset="0"/>
              </a:rPr>
              <a:t>Ut et pulvinar odio. Nam condimentum nisl</a:t>
            </a:r>
            <a:endParaRPr lang="en-US" sz="1100" b="1" dirty="0">
              <a:solidFill>
                <a:schemeClr val="bg1"/>
              </a:solidFill>
              <a:latin typeface="Poppins" panose="02000000000000000000" pitchFamily="2" charset="0"/>
              <a:cs typeface="Poppins" panose="02000000000000000000" pitchFamily="2" charset="0"/>
            </a:endParaRPr>
          </a:p>
        </p:txBody>
      </p:sp>
      <p:sp>
        <p:nvSpPr>
          <p:cNvPr id="19" name="Прямоугольник 18"/>
          <p:cNvSpPr/>
          <p:nvPr/>
        </p:nvSpPr>
        <p:spPr>
          <a:xfrm>
            <a:off x="6353723" y="1678314"/>
            <a:ext cx="6096000" cy="1446550"/>
          </a:xfrm>
          <a:prstGeom prst="rect">
            <a:avLst/>
          </a:prstGeom>
        </p:spPr>
        <p:txBody>
          <a:bodyPr>
            <a:spAutoFit/>
          </a:bodyPr>
          <a:lstStyle/>
          <a:p>
            <a:r>
              <a:rPr lang="en-US" sz="4400" b="1" spc="100" dirty="0">
                <a:solidFill>
                  <a:schemeClr val="bg2">
                    <a:lumMod val="25000"/>
                  </a:schemeClr>
                </a:solidFill>
                <a:latin typeface="Poppins SemiBold" panose="02000000000000000000" pitchFamily="2" charset="0"/>
                <a:ea typeface="Lato" panose="020F0502020204030203" pitchFamily="34" charset="0"/>
                <a:cs typeface="Poppins SemiBold" panose="02000000000000000000" pitchFamily="2" charset="0"/>
              </a:rPr>
              <a:t>STORYBOARDING </a:t>
            </a:r>
          </a:p>
          <a:p>
            <a:r>
              <a:rPr lang="en-US" sz="4400" spc="100" dirty="0">
                <a:solidFill>
                  <a:schemeClr val="bg2">
                    <a:lumMod val="25000"/>
                  </a:schemeClr>
                </a:solidFill>
                <a:latin typeface="Poppins SemiBold" panose="02000000000000000000" pitchFamily="2" charset="0"/>
                <a:ea typeface="Lato" panose="020F0502020204030203" pitchFamily="34" charset="0"/>
                <a:cs typeface="Poppins SemiBold" panose="02000000000000000000" pitchFamily="2" charset="0"/>
              </a:rPr>
              <a:t>WHAT IS IT?</a:t>
            </a:r>
            <a:endParaRPr lang="en-US" sz="8000" spc="100" dirty="0">
              <a:solidFill>
                <a:schemeClr val="bg2">
                  <a:lumMod val="25000"/>
                </a:schemeClr>
              </a:solidFill>
              <a:latin typeface="Nixie"/>
              <a:ea typeface="Lato" panose="020F0502020204030203" pitchFamily="34" charset="0"/>
              <a:cs typeface="Poppins SemiBold" panose="02000000000000000000" pitchFamily="2" charset="0"/>
            </a:endParaRPr>
          </a:p>
        </p:txBody>
      </p:sp>
      <p:sp>
        <p:nvSpPr>
          <p:cNvPr id="24" name="Подзаголовок 2"/>
          <p:cNvSpPr txBox="1">
            <a:spLocks/>
          </p:cNvSpPr>
          <p:nvPr/>
        </p:nvSpPr>
        <p:spPr>
          <a:xfrm>
            <a:off x="6361318" y="1450650"/>
            <a:ext cx="3955498" cy="3751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1800"/>
              </a:lnSpc>
              <a:spcBef>
                <a:spcPts val="1200"/>
              </a:spcBef>
              <a:buNone/>
            </a:pPr>
            <a:r>
              <a:rPr lang="en-US" sz="1200" i="1" dirty="0">
                <a:solidFill>
                  <a:srgbClr val="42C9A8"/>
                </a:solidFill>
                <a:latin typeface="Poppins SemiBold" panose="02000000000000000000" pitchFamily="2" charset="0"/>
                <a:ea typeface="Linux Libertine" panose="02000503000000000000" pitchFamily="2" charset="0"/>
                <a:cs typeface="Poppins SemiBold" panose="02000000000000000000" pitchFamily="2" charset="0"/>
              </a:rPr>
              <a:t>#</a:t>
            </a:r>
            <a:r>
              <a:rPr lang="en-US" sz="2000" i="1" dirty="0">
                <a:solidFill>
                  <a:srgbClr val="42C9A8"/>
                </a:solidFill>
                <a:latin typeface="FontAwesome" pitchFamily="2" charset="0"/>
                <a:ea typeface="Linux Libertine" panose="02000503000000000000" pitchFamily="2" charset="0"/>
                <a:cs typeface="Linux Libertine" panose="02000503000000000000" pitchFamily="2" charset="0"/>
              </a:rPr>
              <a:t> </a:t>
            </a:r>
            <a:r>
              <a:rPr lang="en-US" sz="1600" i="1" dirty="0">
                <a:solidFill>
                  <a:srgbClr val="42C9A8"/>
                </a:solidFill>
                <a:latin typeface="Adobe Caslon Pro" panose="0205050205050A020403" pitchFamily="18" charset="0"/>
                <a:ea typeface="Linux Libertine" panose="02000503000000000000" pitchFamily="2" charset="0"/>
                <a:cs typeface="Linux Libertine" panose="02000503000000000000" pitchFamily="2" charset="0"/>
              </a:rPr>
              <a:t>INTRO TO STORYBOARDING</a:t>
            </a:r>
            <a:endParaRPr lang="ru-RU" sz="1600" i="1" dirty="0">
              <a:solidFill>
                <a:srgbClr val="42C9A8"/>
              </a:solidFill>
              <a:latin typeface="Linux Libertine" panose="02000503000000000000" pitchFamily="2" charset="0"/>
              <a:ea typeface="Linux Libertine" panose="02000503000000000000" pitchFamily="2" charset="0"/>
              <a:cs typeface="Linux Libertine" panose="02000503000000000000" pitchFamily="2" charset="0"/>
            </a:endParaRPr>
          </a:p>
        </p:txBody>
      </p:sp>
      <p:sp>
        <p:nvSpPr>
          <p:cNvPr id="21" name="Прямоугольник 6">
            <a:extLst>
              <a:ext uri="{FF2B5EF4-FFF2-40B4-BE49-F238E27FC236}">
                <a16:creationId xmlns:a16="http://schemas.microsoft.com/office/drawing/2014/main" id="{D05E26A8-0282-46E3-B71F-45E8F7D49ECC}"/>
              </a:ext>
            </a:extLst>
          </p:cNvPr>
          <p:cNvSpPr/>
          <p:nvPr/>
        </p:nvSpPr>
        <p:spPr>
          <a:xfrm>
            <a:off x="4425494" y="0"/>
            <a:ext cx="1033606" cy="68580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17" name="Picture Placeholder 16">
            <a:extLst>
              <a:ext uri="{FF2B5EF4-FFF2-40B4-BE49-F238E27FC236}">
                <a16:creationId xmlns:a16="http://schemas.microsoft.com/office/drawing/2014/main" id="{13CFED79-5358-4213-A0BF-F3C1E5124844}"/>
              </a:ext>
            </a:extLst>
          </p:cNvPr>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l="28627" r="28627"/>
          <a:stretch>
            <a:fillRect/>
          </a:stretch>
        </p:blipFill>
        <p:spPr>
          <a:xfrm>
            <a:off x="0" y="0"/>
            <a:ext cx="4425950" cy="6858000"/>
          </a:xfrm>
        </p:spPr>
      </p:pic>
      <p:sp>
        <p:nvSpPr>
          <p:cNvPr id="9" name="Подзаголовок 2">
            <a:extLst>
              <a:ext uri="{FF2B5EF4-FFF2-40B4-BE49-F238E27FC236}">
                <a16:creationId xmlns:a16="http://schemas.microsoft.com/office/drawing/2014/main" id="{71F461A2-FE57-45C7-ADEC-0F7D899C9009}"/>
              </a:ext>
            </a:extLst>
          </p:cNvPr>
          <p:cNvSpPr txBox="1">
            <a:spLocks/>
          </p:cNvSpPr>
          <p:nvPr/>
        </p:nvSpPr>
        <p:spPr>
          <a:xfrm>
            <a:off x="6259314" y="3201427"/>
            <a:ext cx="5612730" cy="227370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1800"/>
              </a:lnSpc>
              <a:spcBef>
                <a:spcPts val="1200"/>
              </a:spcBef>
            </a:pPr>
            <a:r>
              <a:rPr lang="en-US" sz="1600" b="1" dirty="0">
                <a:solidFill>
                  <a:schemeClr val="bg1">
                    <a:lumMod val="50000"/>
                  </a:schemeClr>
                </a:solidFill>
                <a:latin typeface="Poppins" panose="02000000000000000000" pitchFamily="2" charset="0"/>
                <a:ea typeface="Karla" pitchFamily="2" charset="0"/>
                <a:cs typeface="Poppins" panose="02000000000000000000" pitchFamily="2" charset="0"/>
              </a:rPr>
              <a:t>A high-level outline of your deck </a:t>
            </a:r>
          </a:p>
          <a:p>
            <a:pPr lvl="1">
              <a:lnSpc>
                <a:spcPts val="1800"/>
              </a:lnSpc>
              <a:spcBef>
                <a:spcPts val="1200"/>
              </a:spcBef>
              <a:buFont typeface="Courier New" panose="02070309020205020404" pitchFamily="49" charset="0"/>
              <a:buChar char="o"/>
            </a:pPr>
            <a:r>
              <a:rPr lang="en-US" sz="1600" dirty="0">
                <a:solidFill>
                  <a:schemeClr val="bg1">
                    <a:lumMod val="50000"/>
                  </a:schemeClr>
                </a:solidFill>
                <a:latin typeface="Poppins" panose="02000000000000000000" pitchFamily="2" charset="0"/>
                <a:cs typeface="Poppins" panose="02000000000000000000" pitchFamily="2" charset="0"/>
              </a:rPr>
              <a:t>Captures key messages and overarching thought of your presentation </a:t>
            </a:r>
            <a:endParaRPr lang="en-US" sz="1600" b="1" dirty="0">
              <a:solidFill>
                <a:schemeClr val="bg1">
                  <a:lumMod val="50000"/>
                </a:schemeClr>
              </a:solidFill>
              <a:latin typeface="Poppins" panose="02000000000000000000" pitchFamily="2" charset="0"/>
              <a:ea typeface="Karla" pitchFamily="2" charset="0"/>
              <a:cs typeface="Poppins" panose="02000000000000000000" pitchFamily="2" charset="0"/>
            </a:endParaRPr>
          </a:p>
          <a:p>
            <a:pPr>
              <a:lnSpc>
                <a:spcPts val="1800"/>
              </a:lnSpc>
              <a:spcBef>
                <a:spcPts val="1200"/>
              </a:spcBef>
            </a:pPr>
            <a:r>
              <a:rPr lang="en-US" sz="1600" b="1" dirty="0">
                <a:solidFill>
                  <a:schemeClr val="bg1">
                    <a:lumMod val="50000"/>
                  </a:schemeClr>
                </a:solidFill>
                <a:latin typeface="Poppins" panose="02000000000000000000" pitchFamily="2" charset="0"/>
                <a:cs typeface="Poppins" panose="02000000000000000000" pitchFamily="2" charset="0"/>
              </a:rPr>
              <a:t>Contains supporting messages and details </a:t>
            </a:r>
            <a:endParaRPr lang="en-US" sz="1600" dirty="0">
              <a:solidFill>
                <a:schemeClr val="bg1">
                  <a:lumMod val="50000"/>
                </a:schemeClr>
              </a:solidFill>
              <a:latin typeface="Poppins" panose="02000000000000000000" pitchFamily="2" charset="0"/>
              <a:cs typeface="Poppins" panose="02000000000000000000" pitchFamily="2" charset="0"/>
            </a:endParaRPr>
          </a:p>
          <a:p>
            <a:pPr>
              <a:lnSpc>
                <a:spcPts val="1800"/>
              </a:lnSpc>
              <a:spcBef>
                <a:spcPts val="1200"/>
              </a:spcBef>
            </a:pPr>
            <a:r>
              <a:rPr lang="en-US" sz="1600" b="1" dirty="0">
                <a:solidFill>
                  <a:schemeClr val="bg1">
                    <a:lumMod val="50000"/>
                  </a:schemeClr>
                </a:solidFill>
                <a:latin typeface="Poppins" panose="02000000000000000000" pitchFamily="2" charset="0"/>
                <a:ea typeface="Karla" pitchFamily="2" charset="0"/>
                <a:cs typeface="Poppins" panose="02000000000000000000" pitchFamily="2" charset="0"/>
              </a:rPr>
              <a:t>First and essential step of mapping your ideas to PowerPoint </a:t>
            </a:r>
          </a:p>
          <a:p>
            <a:pPr>
              <a:lnSpc>
                <a:spcPts val="1800"/>
              </a:lnSpc>
              <a:spcBef>
                <a:spcPts val="1200"/>
              </a:spcBef>
            </a:pPr>
            <a:r>
              <a:rPr lang="en-US" sz="1600" b="1" dirty="0">
                <a:solidFill>
                  <a:schemeClr val="bg1">
                    <a:lumMod val="50000"/>
                  </a:schemeClr>
                </a:solidFill>
                <a:latin typeface="Poppins" panose="02000000000000000000" pitchFamily="2" charset="0"/>
                <a:ea typeface="Karla" pitchFamily="2" charset="0"/>
                <a:cs typeface="Poppins" panose="02000000000000000000" pitchFamily="2" charset="0"/>
              </a:rPr>
              <a:t>Pencil-Paper Draft </a:t>
            </a:r>
          </a:p>
          <a:p>
            <a:pPr lvl="1">
              <a:lnSpc>
                <a:spcPts val="1800"/>
              </a:lnSpc>
              <a:spcBef>
                <a:spcPts val="1200"/>
              </a:spcBef>
              <a:buFont typeface="Courier New" panose="02070309020205020404" pitchFamily="49" charset="0"/>
              <a:buChar char="o"/>
            </a:pPr>
            <a:r>
              <a:rPr lang="en-US" sz="1600" dirty="0">
                <a:solidFill>
                  <a:schemeClr val="bg1">
                    <a:lumMod val="50000"/>
                  </a:schemeClr>
                </a:solidFill>
                <a:latin typeface="Poppins" panose="02000000000000000000" pitchFamily="2" charset="0"/>
                <a:cs typeface="Poppins" panose="02000000000000000000" pitchFamily="2" charset="0"/>
              </a:rPr>
              <a:t>Key Message -&gt; Supporting Message -&gt; Supporting Details </a:t>
            </a:r>
          </a:p>
          <a:p>
            <a:pPr lvl="1">
              <a:lnSpc>
                <a:spcPts val="1800"/>
              </a:lnSpc>
              <a:spcBef>
                <a:spcPts val="1200"/>
              </a:spcBef>
            </a:pPr>
            <a:endParaRPr lang="en-US" sz="1200" b="1" dirty="0">
              <a:solidFill>
                <a:schemeClr val="bg1">
                  <a:lumMod val="50000"/>
                </a:schemeClr>
              </a:solidFill>
              <a:latin typeface="Poppins" panose="02000000000000000000" pitchFamily="2" charset="0"/>
              <a:ea typeface="Karla" pitchFamily="2" charset="0"/>
              <a:cs typeface="Poppins" panose="02000000000000000000" pitchFamily="2" charset="0"/>
            </a:endParaRPr>
          </a:p>
        </p:txBody>
      </p:sp>
    </p:spTree>
    <p:extLst>
      <p:ext uri="{BB962C8B-B14F-4D97-AF65-F5344CB8AC3E}">
        <p14:creationId xmlns:p14="http://schemas.microsoft.com/office/powerpoint/2010/main" val="283867322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a:extLst>
              <a:ext uri="{FF2B5EF4-FFF2-40B4-BE49-F238E27FC236}">
                <a16:creationId xmlns:a16="http://schemas.microsoft.com/office/drawing/2014/main" id="{9E2F5068-E9DD-4585-974D-F845D5972F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9908" y="1699987"/>
            <a:ext cx="3092423" cy="3071643"/>
          </a:xfrm>
          <a:prstGeom prst="rect">
            <a:avLst/>
          </a:prstGeom>
        </p:spPr>
      </p:pic>
      <p:grpSp>
        <p:nvGrpSpPr>
          <p:cNvPr id="2" name="Группа 1"/>
          <p:cNvGrpSpPr/>
          <p:nvPr/>
        </p:nvGrpSpPr>
        <p:grpSpPr>
          <a:xfrm>
            <a:off x="4106250" y="4791384"/>
            <a:ext cx="514350" cy="545489"/>
            <a:chOff x="5540928" y="4743450"/>
            <a:chExt cx="514350" cy="545489"/>
          </a:xfrm>
        </p:grpSpPr>
        <p:sp>
          <p:nvSpPr>
            <p:cNvPr id="44" name="Прямоугольник 43"/>
            <p:cNvSpPr/>
            <p:nvPr/>
          </p:nvSpPr>
          <p:spPr>
            <a:xfrm>
              <a:off x="5540928" y="4743450"/>
              <a:ext cx="514350" cy="51435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1</a:t>
              </a:r>
              <a:endParaRPr lang="ru-RU" dirty="0">
                <a:solidFill>
                  <a:schemeClr val="bg1"/>
                </a:solidFill>
              </a:endParaRPr>
            </a:p>
          </p:txBody>
        </p:sp>
        <p:sp>
          <p:nvSpPr>
            <p:cNvPr id="45" name="Прямоугольник 44"/>
            <p:cNvSpPr/>
            <p:nvPr/>
          </p:nvSpPr>
          <p:spPr>
            <a:xfrm>
              <a:off x="5812714" y="4909348"/>
              <a:ext cx="184730" cy="379591"/>
            </a:xfrm>
            <a:prstGeom prst="rect">
              <a:avLst/>
            </a:prstGeom>
          </p:spPr>
          <p:txBody>
            <a:bodyPr wrap="none">
              <a:spAutoFit/>
            </a:bodyPr>
            <a:lstStyle/>
            <a:p>
              <a:pPr algn="r"/>
              <a:endParaRPr lang="en-US" sz="2800" baseline="30000" dirty="0">
                <a:solidFill>
                  <a:schemeClr val="bg1"/>
                </a:solidFill>
                <a:latin typeface="Pe-icon-7-stroke" pitchFamily="2" charset="0"/>
              </a:endParaRPr>
            </a:p>
          </p:txBody>
        </p:sp>
      </p:grpSp>
      <p:sp>
        <p:nvSpPr>
          <p:cNvPr id="46" name="Прямоугольник 45"/>
          <p:cNvSpPr/>
          <p:nvPr/>
        </p:nvSpPr>
        <p:spPr>
          <a:xfrm>
            <a:off x="3737741" y="5399049"/>
            <a:ext cx="1251369" cy="369332"/>
          </a:xfrm>
          <a:prstGeom prst="rect">
            <a:avLst/>
          </a:prstGeom>
        </p:spPr>
        <p:txBody>
          <a:bodyPr wrap="none">
            <a:spAutoFit/>
          </a:bodyPr>
          <a:lstStyle/>
          <a:p>
            <a:pPr algn="ctr"/>
            <a:r>
              <a:rPr lang="en-US" b="1" dirty="0">
                <a:latin typeface="Poppins SemiBold" panose="02000000000000000000" pitchFamily="2" charset="0"/>
                <a:cs typeface="Poppins SemiBold" panose="02000000000000000000" pitchFamily="2" charset="0"/>
              </a:rPr>
              <a:t>Workshops</a:t>
            </a:r>
          </a:p>
        </p:txBody>
      </p:sp>
      <p:sp>
        <p:nvSpPr>
          <p:cNvPr id="13" name="Заголовок 1"/>
          <p:cNvSpPr txBox="1">
            <a:spLocks/>
          </p:cNvSpPr>
          <p:nvPr/>
        </p:nvSpPr>
        <p:spPr>
          <a:xfrm>
            <a:off x="569013" y="1554598"/>
            <a:ext cx="3246668" cy="135312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spc="100" dirty="0">
                <a:solidFill>
                  <a:schemeClr val="bg2">
                    <a:lumMod val="25000"/>
                  </a:schemeClr>
                </a:solidFill>
                <a:latin typeface="Poppins SemiBold" panose="02000000000000000000" pitchFamily="2" charset="0"/>
                <a:ea typeface="Lato" panose="020F0502020204030203" pitchFamily="34" charset="0"/>
                <a:cs typeface="Poppins SemiBold" panose="02000000000000000000" pitchFamily="2" charset="0"/>
              </a:rPr>
              <a:t>WHAT</a:t>
            </a:r>
          </a:p>
          <a:p>
            <a:r>
              <a:rPr lang="en-US" b="1" spc="100" dirty="0">
                <a:solidFill>
                  <a:schemeClr val="bg2">
                    <a:lumMod val="25000"/>
                  </a:schemeClr>
                </a:solidFill>
                <a:latin typeface="Poppins SemiBold" panose="02000000000000000000" pitchFamily="2" charset="0"/>
                <a:ea typeface="Lato" panose="020F0502020204030203" pitchFamily="34" charset="0"/>
                <a:cs typeface="Poppins SemiBold" panose="02000000000000000000" pitchFamily="2" charset="0"/>
              </a:rPr>
              <a:t>WE DO</a:t>
            </a:r>
            <a:endParaRPr lang="en-US" b="1" spc="100" dirty="0">
              <a:solidFill>
                <a:srgbClr val="0000ED"/>
              </a:solidFill>
              <a:latin typeface="Poppins SemiBold" panose="02000000000000000000" pitchFamily="2" charset="0"/>
              <a:ea typeface="Lato" panose="020F0502020204030203" pitchFamily="34" charset="0"/>
              <a:cs typeface="Poppins SemiBold" panose="02000000000000000000" pitchFamily="2" charset="0"/>
            </a:endParaRPr>
          </a:p>
          <a:p>
            <a:endParaRPr lang="en-US" sz="4000" b="1" spc="100" dirty="0">
              <a:solidFill>
                <a:schemeClr val="bg2">
                  <a:lumMod val="25000"/>
                </a:schemeClr>
              </a:solidFill>
              <a:latin typeface="Nixie"/>
              <a:ea typeface="Lato" panose="020F0502020204030203" pitchFamily="34" charset="0"/>
              <a:cs typeface="Poppins SemiBold" panose="02000000000000000000" pitchFamily="2" charset="0"/>
            </a:endParaRPr>
          </a:p>
          <a:p>
            <a:endParaRPr lang="ru-RU" sz="4000" b="1" spc="100" dirty="0">
              <a:solidFill>
                <a:schemeClr val="bg2">
                  <a:lumMod val="25000"/>
                </a:schemeClr>
              </a:solidFill>
              <a:latin typeface="Nixie"/>
              <a:ea typeface="Lato" panose="020F0502020204030203" pitchFamily="34" charset="0"/>
              <a:cs typeface="Poppins SemiBold" panose="02000000000000000000" pitchFamily="2" charset="0"/>
            </a:endParaRPr>
          </a:p>
        </p:txBody>
      </p:sp>
      <p:sp>
        <p:nvSpPr>
          <p:cNvPr id="16" name="Подзаголовок 2"/>
          <p:cNvSpPr txBox="1">
            <a:spLocks/>
          </p:cNvSpPr>
          <p:nvPr/>
        </p:nvSpPr>
        <p:spPr>
          <a:xfrm>
            <a:off x="569013" y="3697561"/>
            <a:ext cx="2301187" cy="146214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1800"/>
              </a:lnSpc>
              <a:spcBef>
                <a:spcPts val="1200"/>
              </a:spcBef>
              <a:buNone/>
            </a:pPr>
            <a:r>
              <a:rPr lang="en-US" sz="1400" kern="0" dirty="0">
                <a:solidFill>
                  <a:schemeClr val="bg1">
                    <a:lumMod val="65000"/>
                  </a:schemeClr>
                </a:solidFill>
                <a:latin typeface="Poppins" panose="02000000000000000000" pitchFamily="2" charset="0"/>
                <a:ea typeface="Karla" pitchFamily="2" charset="0"/>
                <a:cs typeface="Poppins" panose="02000000000000000000" pitchFamily="2" charset="0"/>
              </a:rPr>
              <a:t>We are a HGSE resource created to help graduate students develop their presentation skills and to provide a space and opportunity for students to cultivate their oral and visual communication skills </a:t>
            </a:r>
            <a:endParaRPr lang="en-US" sz="1400" dirty="0">
              <a:solidFill>
                <a:schemeClr val="bg1">
                  <a:lumMod val="65000"/>
                </a:schemeClr>
              </a:solidFill>
              <a:latin typeface="Poppins" panose="02000000000000000000" pitchFamily="2" charset="0"/>
              <a:ea typeface="Karla" pitchFamily="2" charset="0"/>
              <a:cs typeface="Poppins" panose="02000000000000000000" pitchFamily="2" charset="0"/>
            </a:endParaRPr>
          </a:p>
        </p:txBody>
      </p:sp>
      <p:sp>
        <p:nvSpPr>
          <p:cNvPr id="27" name="Подзаголовок 2"/>
          <p:cNvSpPr txBox="1">
            <a:spLocks/>
          </p:cNvSpPr>
          <p:nvPr/>
        </p:nvSpPr>
        <p:spPr>
          <a:xfrm>
            <a:off x="588366" y="1240162"/>
            <a:ext cx="3955498" cy="3751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1800"/>
              </a:lnSpc>
              <a:spcBef>
                <a:spcPts val="1200"/>
              </a:spcBef>
              <a:buNone/>
            </a:pPr>
            <a:r>
              <a:rPr lang="en-US" sz="1600" i="1" dirty="0">
                <a:solidFill>
                  <a:srgbClr val="42C9A8"/>
                </a:solidFill>
                <a:latin typeface="Adobe Caslon Pro" panose="0205050205050A020403" pitchFamily="18" charset="0"/>
                <a:ea typeface="Linux Libertine" panose="02000503000000000000" pitchFamily="2" charset="0"/>
                <a:cs typeface="Poppins SemiBold" panose="02000000000000000000" pitchFamily="2" charset="0"/>
              </a:rPr>
              <a:t># </a:t>
            </a:r>
            <a:r>
              <a:rPr lang="en-US" sz="1600" i="1" dirty="0">
                <a:solidFill>
                  <a:srgbClr val="42C9A8"/>
                </a:solidFill>
                <a:latin typeface="Adobe Caslon Pro" panose="0205050205050A020403" pitchFamily="18" charset="0"/>
                <a:ea typeface="Linux Libertine" panose="02000503000000000000" pitchFamily="2" charset="0"/>
                <a:cs typeface="Linux Libertine" panose="02000503000000000000" pitchFamily="2" charset="0"/>
              </a:rPr>
              <a:t>About Us</a:t>
            </a:r>
            <a:endParaRPr lang="ru-RU" sz="1600" i="1" dirty="0">
              <a:solidFill>
                <a:srgbClr val="42C9A8"/>
              </a:solidFill>
              <a:latin typeface="Linux Libertine" panose="02000503000000000000" pitchFamily="2" charset="0"/>
              <a:ea typeface="Linux Libertine" panose="02000503000000000000" pitchFamily="2" charset="0"/>
              <a:cs typeface="Linux Libertine" panose="02000503000000000000" pitchFamily="2" charset="0"/>
            </a:endParaRPr>
          </a:p>
        </p:txBody>
      </p:sp>
      <p:sp>
        <p:nvSpPr>
          <p:cNvPr id="30" name="Rectangle 29">
            <a:extLst>
              <a:ext uri="{FF2B5EF4-FFF2-40B4-BE49-F238E27FC236}">
                <a16:creationId xmlns:a16="http://schemas.microsoft.com/office/drawing/2014/main" id="{F384B62F-E7E8-4CF5-867C-85F5C988B664}"/>
              </a:ext>
            </a:extLst>
          </p:cNvPr>
          <p:cNvSpPr/>
          <p:nvPr/>
        </p:nvSpPr>
        <p:spPr>
          <a:xfrm>
            <a:off x="8898409" y="1535"/>
            <a:ext cx="3357091" cy="6858000"/>
          </a:xfrm>
          <a:prstGeom prst="rect">
            <a:avLst/>
          </a:prstGeom>
          <a:solidFill>
            <a:schemeClr val="bg1">
              <a:lumMod val="85000"/>
              <a:alpha val="24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cxnSp>
        <p:nvCxnSpPr>
          <p:cNvPr id="28" name="Прямая соединительная линия 27"/>
          <p:cNvCxnSpPr>
            <a:cxnSpLocks/>
          </p:cNvCxnSpPr>
          <p:nvPr/>
        </p:nvCxnSpPr>
        <p:spPr>
          <a:xfrm>
            <a:off x="681405" y="3402099"/>
            <a:ext cx="408977" cy="0"/>
          </a:xfrm>
          <a:prstGeom prst="line">
            <a:avLst/>
          </a:prstGeom>
          <a:ln w="34925">
            <a:solidFill>
              <a:schemeClr val="bg2">
                <a:lumMod val="25000"/>
              </a:schemeClr>
            </a:solidFill>
          </a:ln>
        </p:spPr>
        <p:style>
          <a:lnRef idx="1">
            <a:schemeClr val="dk1"/>
          </a:lnRef>
          <a:fillRef idx="0">
            <a:schemeClr val="dk1"/>
          </a:fillRef>
          <a:effectRef idx="0">
            <a:schemeClr val="dk1"/>
          </a:effectRef>
          <a:fontRef idx="minor">
            <a:schemeClr val="tx1"/>
          </a:fontRef>
        </p:style>
      </p:cxnSp>
      <p:pic>
        <p:nvPicPr>
          <p:cNvPr id="25" name="Picture 24">
            <a:extLst>
              <a:ext uri="{FF2B5EF4-FFF2-40B4-BE49-F238E27FC236}">
                <a16:creationId xmlns:a16="http://schemas.microsoft.com/office/drawing/2014/main" id="{C109CB23-DA44-463F-8E93-424C3CC3536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2530" y="1699987"/>
            <a:ext cx="3092423" cy="3072384"/>
          </a:xfrm>
          <a:prstGeom prst="rect">
            <a:avLst/>
          </a:prstGeom>
        </p:spPr>
      </p:pic>
      <p:pic>
        <p:nvPicPr>
          <p:cNvPr id="29" name="Picture 28">
            <a:extLst>
              <a:ext uri="{FF2B5EF4-FFF2-40B4-BE49-F238E27FC236}">
                <a16:creationId xmlns:a16="http://schemas.microsoft.com/office/drawing/2014/main" id="{BE802DA2-BF62-4387-9675-43D03B07C1E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55152" y="1703927"/>
            <a:ext cx="3052132" cy="3071643"/>
          </a:xfrm>
          <a:prstGeom prst="rect">
            <a:avLst/>
          </a:prstGeom>
        </p:spPr>
      </p:pic>
      <p:grpSp>
        <p:nvGrpSpPr>
          <p:cNvPr id="40" name="Группа 1">
            <a:extLst>
              <a:ext uri="{FF2B5EF4-FFF2-40B4-BE49-F238E27FC236}">
                <a16:creationId xmlns:a16="http://schemas.microsoft.com/office/drawing/2014/main" id="{EA92474C-7888-4241-9B6A-58F96874FB17}"/>
              </a:ext>
            </a:extLst>
          </p:cNvPr>
          <p:cNvGrpSpPr/>
          <p:nvPr/>
        </p:nvGrpSpPr>
        <p:grpSpPr>
          <a:xfrm>
            <a:off x="7211400" y="4791384"/>
            <a:ext cx="514350" cy="545489"/>
            <a:chOff x="5540928" y="4743450"/>
            <a:chExt cx="514350" cy="545489"/>
          </a:xfrm>
        </p:grpSpPr>
        <p:sp>
          <p:nvSpPr>
            <p:cNvPr id="41" name="Прямоугольник 43">
              <a:extLst>
                <a:ext uri="{FF2B5EF4-FFF2-40B4-BE49-F238E27FC236}">
                  <a16:creationId xmlns:a16="http://schemas.microsoft.com/office/drawing/2014/main" id="{EA15C089-DE25-46CE-BFE0-49CF9AD3231A}"/>
                </a:ext>
              </a:extLst>
            </p:cNvPr>
            <p:cNvSpPr/>
            <p:nvPr/>
          </p:nvSpPr>
          <p:spPr>
            <a:xfrm>
              <a:off x="5540928" y="4743450"/>
              <a:ext cx="514350" cy="51435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2</a:t>
              </a:r>
              <a:endParaRPr lang="ru-RU" dirty="0">
                <a:solidFill>
                  <a:schemeClr val="bg1"/>
                </a:solidFill>
              </a:endParaRPr>
            </a:p>
          </p:txBody>
        </p:sp>
        <p:sp>
          <p:nvSpPr>
            <p:cNvPr id="42" name="Прямоугольник 44">
              <a:extLst>
                <a:ext uri="{FF2B5EF4-FFF2-40B4-BE49-F238E27FC236}">
                  <a16:creationId xmlns:a16="http://schemas.microsoft.com/office/drawing/2014/main" id="{5BF258B3-5197-4C6A-9690-B5F80F70160A}"/>
                </a:ext>
              </a:extLst>
            </p:cNvPr>
            <p:cNvSpPr/>
            <p:nvPr/>
          </p:nvSpPr>
          <p:spPr>
            <a:xfrm>
              <a:off x="5812714" y="4909348"/>
              <a:ext cx="184730" cy="379591"/>
            </a:xfrm>
            <a:prstGeom prst="rect">
              <a:avLst/>
            </a:prstGeom>
          </p:spPr>
          <p:txBody>
            <a:bodyPr wrap="none">
              <a:spAutoFit/>
            </a:bodyPr>
            <a:lstStyle/>
            <a:p>
              <a:pPr algn="r"/>
              <a:endParaRPr lang="en-US" sz="2800" baseline="30000" dirty="0">
                <a:solidFill>
                  <a:schemeClr val="bg1"/>
                </a:solidFill>
                <a:latin typeface="Pe-icon-7-stroke" pitchFamily="2" charset="0"/>
              </a:endParaRPr>
            </a:p>
          </p:txBody>
        </p:sp>
      </p:grpSp>
      <p:sp>
        <p:nvSpPr>
          <p:cNvPr id="43" name="Прямоугольник 45">
            <a:extLst>
              <a:ext uri="{FF2B5EF4-FFF2-40B4-BE49-F238E27FC236}">
                <a16:creationId xmlns:a16="http://schemas.microsoft.com/office/drawing/2014/main" id="{092663B5-A386-44C3-8B24-55A4A85026D1}"/>
              </a:ext>
            </a:extLst>
          </p:cNvPr>
          <p:cNvSpPr/>
          <p:nvPr/>
        </p:nvSpPr>
        <p:spPr>
          <a:xfrm>
            <a:off x="6924100" y="5399049"/>
            <a:ext cx="1088952" cy="369332"/>
          </a:xfrm>
          <a:prstGeom prst="rect">
            <a:avLst/>
          </a:prstGeom>
        </p:spPr>
        <p:txBody>
          <a:bodyPr wrap="none">
            <a:spAutoFit/>
          </a:bodyPr>
          <a:lstStyle/>
          <a:p>
            <a:pPr algn="ctr"/>
            <a:r>
              <a:rPr lang="en-US" b="1" dirty="0">
                <a:latin typeface="Poppins SemiBold" panose="02000000000000000000" pitchFamily="2" charset="0"/>
                <a:cs typeface="Poppins SemiBold" panose="02000000000000000000" pitchFamily="2" charset="0"/>
              </a:rPr>
              <a:t>Webinars</a:t>
            </a:r>
          </a:p>
        </p:txBody>
      </p:sp>
      <p:grpSp>
        <p:nvGrpSpPr>
          <p:cNvPr id="50" name="Группа 1">
            <a:extLst>
              <a:ext uri="{FF2B5EF4-FFF2-40B4-BE49-F238E27FC236}">
                <a16:creationId xmlns:a16="http://schemas.microsoft.com/office/drawing/2014/main" id="{6EBAA191-40B2-4401-9882-27152C45D25D}"/>
              </a:ext>
            </a:extLst>
          </p:cNvPr>
          <p:cNvGrpSpPr/>
          <p:nvPr/>
        </p:nvGrpSpPr>
        <p:grpSpPr>
          <a:xfrm>
            <a:off x="10299702" y="4791384"/>
            <a:ext cx="514350" cy="545489"/>
            <a:chOff x="5540928" y="4743450"/>
            <a:chExt cx="514350" cy="545489"/>
          </a:xfrm>
        </p:grpSpPr>
        <p:sp>
          <p:nvSpPr>
            <p:cNvPr id="51" name="Прямоугольник 43">
              <a:extLst>
                <a:ext uri="{FF2B5EF4-FFF2-40B4-BE49-F238E27FC236}">
                  <a16:creationId xmlns:a16="http://schemas.microsoft.com/office/drawing/2014/main" id="{0AE2A2CF-30C9-4441-BB14-436C1BC3BF54}"/>
                </a:ext>
              </a:extLst>
            </p:cNvPr>
            <p:cNvSpPr/>
            <p:nvPr/>
          </p:nvSpPr>
          <p:spPr>
            <a:xfrm>
              <a:off x="5540928" y="4743450"/>
              <a:ext cx="514350" cy="51435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3</a:t>
              </a:r>
              <a:endParaRPr lang="ru-RU" dirty="0">
                <a:solidFill>
                  <a:schemeClr val="bg1"/>
                </a:solidFill>
              </a:endParaRPr>
            </a:p>
          </p:txBody>
        </p:sp>
        <p:sp>
          <p:nvSpPr>
            <p:cNvPr id="55" name="Прямоугольник 44">
              <a:extLst>
                <a:ext uri="{FF2B5EF4-FFF2-40B4-BE49-F238E27FC236}">
                  <a16:creationId xmlns:a16="http://schemas.microsoft.com/office/drawing/2014/main" id="{606245BD-D467-4B15-9958-96E2094762B7}"/>
                </a:ext>
              </a:extLst>
            </p:cNvPr>
            <p:cNvSpPr/>
            <p:nvPr/>
          </p:nvSpPr>
          <p:spPr>
            <a:xfrm>
              <a:off x="5812714" y="4909348"/>
              <a:ext cx="184730" cy="379591"/>
            </a:xfrm>
            <a:prstGeom prst="rect">
              <a:avLst/>
            </a:prstGeom>
          </p:spPr>
          <p:txBody>
            <a:bodyPr wrap="none">
              <a:spAutoFit/>
            </a:bodyPr>
            <a:lstStyle/>
            <a:p>
              <a:pPr algn="r"/>
              <a:endParaRPr lang="en-US" sz="2800" baseline="30000" dirty="0">
                <a:solidFill>
                  <a:schemeClr val="bg1"/>
                </a:solidFill>
                <a:latin typeface="Pe-icon-7-stroke" pitchFamily="2" charset="0"/>
              </a:endParaRPr>
            </a:p>
          </p:txBody>
        </p:sp>
      </p:grpSp>
      <p:sp>
        <p:nvSpPr>
          <p:cNvPr id="56" name="Прямоугольник 45">
            <a:extLst>
              <a:ext uri="{FF2B5EF4-FFF2-40B4-BE49-F238E27FC236}">
                <a16:creationId xmlns:a16="http://schemas.microsoft.com/office/drawing/2014/main" id="{612B3978-88F5-4DD9-85C6-679A1D063723}"/>
              </a:ext>
            </a:extLst>
          </p:cNvPr>
          <p:cNvSpPr/>
          <p:nvPr/>
        </p:nvSpPr>
        <p:spPr>
          <a:xfrm>
            <a:off x="9812702" y="5399049"/>
            <a:ext cx="1488356" cy="369332"/>
          </a:xfrm>
          <a:prstGeom prst="rect">
            <a:avLst/>
          </a:prstGeom>
        </p:spPr>
        <p:txBody>
          <a:bodyPr wrap="none">
            <a:spAutoFit/>
          </a:bodyPr>
          <a:lstStyle/>
          <a:p>
            <a:pPr algn="ctr"/>
            <a:r>
              <a:rPr lang="en-US" b="1" dirty="0">
                <a:latin typeface="Poppins SemiBold" panose="02000000000000000000" pitchFamily="2" charset="0"/>
                <a:cs typeface="Poppins SemiBold" panose="02000000000000000000" pitchFamily="2" charset="0"/>
              </a:rPr>
              <a:t>Consultations</a:t>
            </a:r>
          </a:p>
        </p:txBody>
      </p:sp>
    </p:spTree>
    <p:extLst>
      <p:ext uri="{BB962C8B-B14F-4D97-AF65-F5344CB8AC3E}">
        <p14:creationId xmlns:p14="http://schemas.microsoft.com/office/powerpoint/2010/main" val="113726776"/>
      </p:ext>
    </p:extLst>
  </p:cSld>
  <p:clrMapOvr>
    <a:masterClrMapping/>
  </p:clrMapOvr>
  <mc:AlternateContent xmlns:mc="http://schemas.openxmlformats.org/markup-compatibility/2006" xmlns:p14="http://schemas.microsoft.com/office/powerpoint/2010/main">
    <mc:Choice Requires="p14">
      <p:transition spd="slow" p14:dur="1600">
        <p14:prism dir="d" isContent="1"/>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Текст 11"/>
          <p:cNvSpPr txBox="1">
            <a:spLocks/>
          </p:cNvSpPr>
          <p:nvPr/>
        </p:nvSpPr>
        <p:spPr>
          <a:xfrm>
            <a:off x="3363468" y="2134665"/>
            <a:ext cx="1816671" cy="1139048"/>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ts val="1800"/>
              </a:lnSpc>
            </a:pPr>
            <a:r>
              <a:rPr lang="en-US" sz="1100" b="1" dirty="0">
                <a:solidFill>
                  <a:schemeClr val="bg1"/>
                </a:solidFill>
                <a:latin typeface="Poppins SemiBold" panose="02000000000000000000" pitchFamily="2" charset="0"/>
                <a:cs typeface="Poppins" panose="02000000000000000000" pitchFamily="2" charset="0"/>
              </a:rPr>
              <a:t>PLANNING</a:t>
            </a:r>
            <a:endParaRPr lang="en-US" sz="1100" b="1" dirty="0">
              <a:solidFill>
                <a:schemeClr val="bg1"/>
              </a:solidFill>
              <a:latin typeface="Poppins" panose="02000000000000000000" pitchFamily="2" charset="0"/>
              <a:cs typeface="Poppins" panose="02000000000000000000" pitchFamily="2" charset="0"/>
            </a:endParaRPr>
          </a:p>
        </p:txBody>
      </p:sp>
      <p:sp>
        <p:nvSpPr>
          <p:cNvPr id="15" name="Текст 11"/>
          <p:cNvSpPr txBox="1">
            <a:spLocks/>
          </p:cNvSpPr>
          <p:nvPr/>
        </p:nvSpPr>
        <p:spPr>
          <a:xfrm>
            <a:off x="3363471" y="3987745"/>
            <a:ext cx="1816671" cy="1139048"/>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ts val="1800"/>
              </a:lnSpc>
            </a:pPr>
            <a:r>
              <a:rPr lang="en-US" sz="1100" b="1" dirty="0">
                <a:solidFill>
                  <a:schemeClr val="bg1"/>
                </a:solidFill>
                <a:latin typeface="Poppins SemiBold" panose="02000000000000000000" pitchFamily="2" charset="0"/>
                <a:cs typeface="Poppins SemiBold" panose="02000000000000000000" pitchFamily="2" charset="0"/>
              </a:rPr>
              <a:t>UX ENGENEER</a:t>
            </a:r>
            <a:br>
              <a:rPr lang="en-US" sz="1100" b="1" dirty="0">
                <a:solidFill>
                  <a:schemeClr val="bg1"/>
                </a:solidFill>
                <a:latin typeface="Poppins SemiBold" panose="02000000000000000000" pitchFamily="2" charset="0"/>
                <a:cs typeface="Poppins SemiBold" panose="02000000000000000000" pitchFamily="2" charset="0"/>
              </a:rPr>
            </a:br>
            <a:r>
              <a:rPr lang="en-US" sz="1100" kern="0" dirty="0">
                <a:solidFill>
                  <a:schemeClr val="bg1"/>
                </a:solidFill>
                <a:latin typeface="Poppins" panose="02000000000000000000" pitchFamily="2" charset="0"/>
                <a:ea typeface="Karla" pitchFamily="2" charset="0"/>
                <a:cs typeface="Poppins" panose="02000000000000000000" pitchFamily="2" charset="0"/>
              </a:rPr>
              <a:t>Ut et pulvinar odio. Nam condimentum nisl</a:t>
            </a:r>
            <a:endParaRPr lang="en-US" sz="1100" b="1" dirty="0">
              <a:solidFill>
                <a:schemeClr val="bg1"/>
              </a:solidFill>
              <a:latin typeface="Poppins" panose="02000000000000000000" pitchFamily="2" charset="0"/>
              <a:cs typeface="Poppins" panose="02000000000000000000" pitchFamily="2" charset="0"/>
            </a:endParaRPr>
          </a:p>
        </p:txBody>
      </p:sp>
      <p:sp>
        <p:nvSpPr>
          <p:cNvPr id="19" name="Прямоугольник 18"/>
          <p:cNvSpPr/>
          <p:nvPr/>
        </p:nvSpPr>
        <p:spPr>
          <a:xfrm>
            <a:off x="6353723" y="1668212"/>
            <a:ext cx="6096000" cy="1446550"/>
          </a:xfrm>
          <a:prstGeom prst="rect">
            <a:avLst/>
          </a:prstGeom>
        </p:spPr>
        <p:txBody>
          <a:bodyPr>
            <a:spAutoFit/>
          </a:bodyPr>
          <a:lstStyle/>
          <a:p>
            <a:r>
              <a:rPr lang="en-US" sz="4400" b="1" spc="100" dirty="0">
                <a:solidFill>
                  <a:schemeClr val="bg2">
                    <a:lumMod val="25000"/>
                  </a:schemeClr>
                </a:solidFill>
                <a:latin typeface="Poppins SemiBold" panose="02000000000000000000" pitchFamily="2" charset="0"/>
                <a:ea typeface="Lato" panose="020F0502020204030203" pitchFamily="34" charset="0"/>
                <a:cs typeface="Poppins SemiBold" panose="02000000000000000000" pitchFamily="2" charset="0"/>
              </a:rPr>
              <a:t>STORYBOARDING </a:t>
            </a:r>
          </a:p>
          <a:p>
            <a:r>
              <a:rPr lang="en-US" sz="4400" spc="100" dirty="0">
                <a:solidFill>
                  <a:schemeClr val="bg2">
                    <a:lumMod val="25000"/>
                  </a:schemeClr>
                </a:solidFill>
                <a:latin typeface="Poppins SemiBold" panose="02000000000000000000" pitchFamily="2" charset="0"/>
                <a:ea typeface="Lato" panose="020F0502020204030203" pitchFamily="34" charset="0"/>
                <a:cs typeface="Poppins SemiBold" panose="02000000000000000000" pitchFamily="2" charset="0"/>
              </a:rPr>
              <a:t>WHY DO IT?</a:t>
            </a:r>
            <a:endParaRPr lang="en-US" sz="8000" spc="100" dirty="0">
              <a:solidFill>
                <a:schemeClr val="bg2">
                  <a:lumMod val="25000"/>
                </a:schemeClr>
              </a:solidFill>
              <a:latin typeface="Nixie"/>
              <a:ea typeface="Lato" panose="020F0502020204030203" pitchFamily="34" charset="0"/>
              <a:cs typeface="Poppins SemiBold" panose="02000000000000000000" pitchFamily="2" charset="0"/>
            </a:endParaRPr>
          </a:p>
        </p:txBody>
      </p:sp>
      <p:sp>
        <p:nvSpPr>
          <p:cNvPr id="24" name="Подзаголовок 2"/>
          <p:cNvSpPr txBox="1">
            <a:spLocks/>
          </p:cNvSpPr>
          <p:nvPr/>
        </p:nvSpPr>
        <p:spPr>
          <a:xfrm>
            <a:off x="6361318" y="1440548"/>
            <a:ext cx="3955498" cy="3751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1800"/>
              </a:lnSpc>
              <a:spcBef>
                <a:spcPts val="1200"/>
              </a:spcBef>
              <a:buNone/>
            </a:pPr>
            <a:r>
              <a:rPr lang="en-US" sz="1200" i="1" dirty="0">
                <a:solidFill>
                  <a:srgbClr val="42C9A8"/>
                </a:solidFill>
                <a:latin typeface="Poppins SemiBold" panose="02000000000000000000" pitchFamily="2" charset="0"/>
                <a:ea typeface="Linux Libertine" panose="02000503000000000000" pitchFamily="2" charset="0"/>
                <a:cs typeface="Poppins SemiBold" panose="02000000000000000000" pitchFamily="2" charset="0"/>
              </a:rPr>
              <a:t>#</a:t>
            </a:r>
            <a:r>
              <a:rPr lang="en-US" sz="2000" i="1" dirty="0">
                <a:solidFill>
                  <a:srgbClr val="42C9A8"/>
                </a:solidFill>
                <a:latin typeface="FontAwesome" pitchFamily="2" charset="0"/>
                <a:ea typeface="Linux Libertine" panose="02000503000000000000" pitchFamily="2" charset="0"/>
                <a:cs typeface="Linux Libertine" panose="02000503000000000000" pitchFamily="2" charset="0"/>
              </a:rPr>
              <a:t> </a:t>
            </a:r>
            <a:r>
              <a:rPr lang="en-US" sz="1600" i="1" dirty="0">
                <a:solidFill>
                  <a:srgbClr val="42C9A8"/>
                </a:solidFill>
                <a:latin typeface="Adobe Caslon Pro" panose="0205050205050A020403" pitchFamily="18" charset="0"/>
                <a:ea typeface="Linux Libertine" panose="02000503000000000000" pitchFamily="2" charset="0"/>
                <a:cs typeface="Linux Libertine" panose="02000503000000000000" pitchFamily="2" charset="0"/>
              </a:rPr>
              <a:t>INTRO TO STORYBOARDING</a:t>
            </a:r>
            <a:endParaRPr lang="ru-RU" sz="1600" i="1" dirty="0">
              <a:solidFill>
                <a:srgbClr val="42C9A8"/>
              </a:solidFill>
              <a:latin typeface="Linux Libertine" panose="02000503000000000000" pitchFamily="2" charset="0"/>
              <a:ea typeface="Linux Libertine" panose="02000503000000000000" pitchFamily="2" charset="0"/>
              <a:cs typeface="Linux Libertine" panose="02000503000000000000" pitchFamily="2" charset="0"/>
            </a:endParaRPr>
          </a:p>
        </p:txBody>
      </p:sp>
      <p:sp>
        <p:nvSpPr>
          <p:cNvPr id="21" name="Прямоугольник 6">
            <a:extLst>
              <a:ext uri="{FF2B5EF4-FFF2-40B4-BE49-F238E27FC236}">
                <a16:creationId xmlns:a16="http://schemas.microsoft.com/office/drawing/2014/main" id="{D05E26A8-0282-46E3-B71F-45E8F7D49ECC}"/>
              </a:ext>
            </a:extLst>
          </p:cNvPr>
          <p:cNvSpPr/>
          <p:nvPr/>
        </p:nvSpPr>
        <p:spPr>
          <a:xfrm>
            <a:off x="4425494" y="0"/>
            <a:ext cx="1033606" cy="68580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17" name="Picture Placeholder 16">
            <a:extLst>
              <a:ext uri="{FF2B5EF4-FFF2-40B4-BE49-F238E27FC236}">
                <a16:creationId xmlns:a16="http://schemas.microsoft.com/office/drawing/2014/main" id="{13CFED79-5358-4213-A0BF-F3C1E5124844}"/>
              </a:ext>
            </a:extLst>
          </p:cNvPr>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l="28627" r="28627"/>
          <a:stretch>
            <a:fillRect/>
          </a:stretch>
        </p:blipFill>
        <p:spPr>
          <a:xfrm>
            <a:off x="0" y="0"/>
            <a:ext cx="4425950" cy="6858000"/>
          </a:xfrm>
        </p:spPr>
      </p:pic>
      <p:sp>
        <p:nvSpPr>
          <p:cNvPr id="9" name="Подзаголовок 2">
            <a:extLst>
              <a:ext uri="{FF2B5EF4-FFF2-40B4-BE49-F238E27FC236}">
                <a16:creationId xmlns:a16="http://schemas.microsoft.com/office/drawing/2014/main" id="{331D4600-86F9-4AEE-8791-4D8CDBB5FBFE}"/>
              </a:ext>
            </a:extLst>
          </p:cNvPr>
          <p:cNvSpPr txBox="1">
            <a:spLocks/>
          </p:cNvSpPr>
          <p:nvPr/>
        </p:nvSpPr>
        <p:spPr>
          <a:xfrm>
            <a:off x="6259314" y="3191325"/>
            <a:ext cx="5612730" cy="227370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1800"/>
              </a:lnSpc>
              <a:spcBef>
                <a:spcPts val="1200"/>
              </a:spcBef>
            </a:pPr>
            <a:r>
              <a:rPr lang="en-US" sz="1600" b="1" dirty="0">
                <a:solidFill>
                  <a:schemeClr val="bg1">
                    <a:lumMod val="50000"/>
                  </a:schemeClr>
                </a:solidFill>
                <a:latin typeface="Poppins" panose="02000000000000000000" pitchFamily="2" charset="0"/>
                <a:ea typeface="Karla" pitchFamily="2" charset="0"/>
                <a:cs typeface="Poppins" panose="02000000000000000000" pitchFamily="2" charset="0"/>
              </a:rPr>
              <a:t>Planning before doing </a:t>
            </a:r>
          </a:p>
          <a:p>
            <a:pPr lvl="1">
              <a:lnSpc>
                <a:spcPts val="1800"/>
              </a:lnSpc>
              <a:spcBef>
                <a:spcPts val="1200"/>
              </a:spcBef>
              <a:buFont typeface="Courier New" panose="02070309020205020404" pitchFamily="49" charset="0"/>
              <a:buChar char="o"/>
            </a:pPr>
            <a:r>
              <a:rPr lang="en-US" sz="1600" dirty="0">
                <a:solidFill>
                  <a:schemeClr val="bg1">
                    <a:lumMod val="50000"/>
                  </a:schemeClr>
                </a:solidFill>
                <a:latin typeface="Poppins" panose="02000000000000000000" pitchFamily="2" charset="0"/>
                <a:cs typeface="Poppins" panose="02000000000000000000" pitchFamily="2" charset="0"/>
              </a:rPr>
              <a:t>Foundation of your deck</a:t>
            </a:r>
          </a:p>
          <a:p>
            <a:pPr lvl="1">
              <a:lnSpc>
                <a:spcPts val="1800"/>
              </a:lnSpc>
              <a:spcBef>
                <a:spcPts val="1200"/>
              </a:spcBef>
              <a:buFont typeface="Courier New" panose="02070309020205020404" pitchFamily="49" charset="0"/>
              <a:buChar char="o"/>
            </a:pPr>
            <a:r>
              <a:rPr lang="en-US" sz="1600" dirty="0">
                <a:solidFill>
                  <a:schemeClr val="bg1">
                    <a:lumMod val="50000"/>
                  </a:schemeClr>
                </a:solidFill>
                <a:latin typeface="Poppins" panose="02000000000000000000" pitchFamily="2" charset="0"/>
                <a:cs typeface="Poppins" panose="02000000000000000000" pitchFamily="2" charset="0"/>
              </a:rPr>
              <a:t>Need to know what you’re going to do before you do it</a:t>
            </a:r>
          </a:p>
          <a:p>
            <a:pPr>
              <a:lnSpc>
                <a:spcPts val="1800"/>
              </a:lnSpc>
              <a:spcBef>
                <a:spcPts val="1200"/>
              </a:spcBef>
            </a:pPr>
            <a:r>
              <a:rPr lang="en-US" sz="1600" b="1" dirty="0">
                <a:solidFill>
                  <a:schemeClr val="bg1">
                    <a:lumMod val="50000"/>
                  </a:schemeClr>
                </a:solidFill>
                <a:latin typeface="Poppins" panose="02000000000000000000" pitchFamily="2" charset="0"/>
                <a:ea typeface="Karla" pitchFamily="2" charset="0"/>
                <a:cs typeface="Poppins" panose="02000000000000000000" pitchFamily="2" charset="0"/>
              </a:rPr>
              <a:t>Helps one craft a presentation that coherent with slides that tie together </a:t>
            </a:r>
          </a:p>
          <a:p>
            <a:pPr>
              <a:lnSpc>
                <a:spcPts val="1800"/>
              </a:lnSpc>
              <a:spcBef>
                <a:spcPts val="1200"/>
              </a:spcBef>
            </a:pPr>
            <a:r>
              <a:rPr lang="en-US" sz="1600" b="1" dirty="0">
                <a:solidFill>
                  <a:schemeClr val="bg1">
                    <a:lumMod val="50000"/>
                  </a:schemeClr>
                </a:solidFill>
                <a:latin typeface="Poppins" panose="02000000000000000000" pitchFamily="2" charset="0"/>
                <a:ea typeface="Karla" pitchFamily="2" charset="0"/>
                <a:cs typeface="Poppins" panose="02000000000000000000" pitchFamily="2" charset="0"/>
              </a:rPr>
              <a:t>Clarify and sharpen language/content </a:t>
            </a:r>
          </a:p>
          <a:p>
            <a:pPr>
              <a:lnSpc>
                <a:spcPts val="1800"/>
              </a:lnSpc>
              <a:spcBef>
                <a:spcPts val="1200"/>
              </a:spcBef>
            </a:pPr>
            <a:r>
              <a:rPr lang="en-US" sz="1600" b="1" dirty="0">
                <a:solidFill>
                  <a:schemeClr val="bg1">
                    <a:lumMod val="50000"/>
                  </a:schemeClr>
                </a:solidFill>
                <a:latin typeface="Poppins" panose="02000000000000000000" pitchFamily="2" charset="0"/>
                <a:cs typeface="Poppins" panose="02000000000000000000" pitchFamily="2" charset="0"/>
              </a:rPr>
              <a:t>Thinking stage – quite possibly the most important step in designing and creating an effective and professional deck </a:t>
            </a:r>
            <a:endParaRPr lang="en-US" sz="1600" dirty="0">
              <a:solidFill>
                <a:schemeClr val="bg1">
                  <a:lumMod val="50000"/>
                </a:schemeClr>
              </a:solidFill>
              <a:latin typeface="Poppins" panose="02000000000000000000" pitchFamily="2" charset="0"/>
              <a:cs typeface="Poppins" panose="02000000000000000000" pitchFamily="2" charset="0"/>
            </a:endParaRPr>
          </a:p>
          <a:p>
            <a:pPr>
              <a:lnSpc>
                <a:spcPts val="1800"/>
              </a:lnSpc>
              <a:spcBef>
                <a:spcPts val="1200"/>
              </a:spcBef>
            </a:pPr>
            <a:endParaRPr lang="en-US" sz="1600" b="1" dirty="0">
              <a:solidFill>
                <a:schemeClr val="bg1">
                  <a:lumMod val="50000"/>
                </a:schemeClr>
              </a:solidFill>
              <a:latin typeface="Poppins" panose="02000000000000000000" pitchFamily="2" charset="0"/>
              <a:ea typeface="Karla" pitchFamily="2" charset="0"/>
              <a:cs typeface="Poppins" panose="02000000000000000000" pitchFamily="2" charset="0"/>
            </a:endParaRPr>
          </a:p>
          <a:p>
            <a:pPr lvl="1">
              <a:lnSpc>
                <a:spcPts val="1800"/>
              </a:lnSpc>
              <a:spcBef>
                <a:spcPts val="1200"/>
              </a:spcBef>
            </a:pPr>
            <a:endParaRPr lang="en-US" sz="1200" b="1" dirty="0">
              <a:solidFill>
                <a:schemeClr val="bg1">
                  <a:lumMod val="50000"/>
                </a:schemeClr>
              </a:solidFill>
              <a:latin typeface="Poppins" panose="02000000000000000000" pitchFamily="2" charset="0"/>
              <a:ea typeface="Karla" pitchFamily="2" charset="0"/>
              <a:cs typeface="Poppins" panose="02000000000000000000" pitchFamily="2" charset="0"/>
            </a:endParaRPr>
          </a:p>
        </p:txBody>
      </p:sp>
    </p:spTree>
    <p:extLst>
      <p:ext uri="{BB962C8B-B14F-4D97-AF65-F5344CB8AC3E}">
        <p14:creationId xmlns:p14="http://schemas.microsoft.com/office/powerpoint/2010/main" val="227557678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1" name="Прямая соединительная линия 60"/>
          <p:cNvCxnSpPr/>
          <p:nvPr/>
        </p:nvCxnSpPr>
        <p:spPr>
          <a:xfrm>
            <a:off x="713946" y="3430716"/>
            <a:ext cx="10668000" cy="0"/>
          </a:xfrm>
          <a:prstGeom prst="line">
            <a:avLst/>
          </a:prstGeom>
          <a:ln w="2857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nvGrpSpPr>
          <p:cNvPr id="2" name="Группа 1"/>
          <p:cNvGrpSpPr/>
          <p:nvPr/>
        </p:nvGrpSpPr>
        <p:grpSpPr>
          <a:xfrm>
            <a:off x="2152220" y="2772076"/>
            <a:ext cx="1246310" cy="1246310"/>
            <a:chOff x="2152220" y="3984546"/>
            <a:chExt cx="1246310" cy="1246310"/>
          </a:xfrm>
        </p:grpSpPr>
        <p:sp>
          <p:nvSpPr>
            <p:cNvPr id="62" name="Овал 61"/>
            <p:cNvSpPr/>
            <p:nvPr/>
          </p:nvSpPr>
          <p:spPr>
            <a:xfrm>
              <a:off x="2152220" y="3984546"/>
              <a:ext cx="1246310" cy="1246310"/>
            </a:xfrm>
            <a:prstGeom prst="ellipse">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1" name="Овал 40"/>
            <p:cNvSpPr/>
            <p:nvPr/>
          </p:nvSpPr>
          <p:spPr>
            <a:xfrm>
              <a:off x="2299905" y="4132231"/>
              <a:ext cx="950940" cy="950940"/>
            </a:xfrm>
            <a:prstGeom prst="ellipse">
              <a:avLst/>
            </a:prstGeom>
            <a:solidFill>
              <a:schemeClr val="bg2">
                <a:lumMod val="10000"/>
              </a:schemeClr>
            </a:solidFill>
            <a:ln>
              <a:solidFill>
                <a:srgbClr val="DBDB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1</a:t>
              </a:r>
              <a:endParaRPr lang="ru-RU" sz="2000" dirty="0"/>
            </a:p>
          </p:txBody>
        </p:sp>
      </p:grpSp>
      <p:sp>
        <p:nvSpPr>
          <p:cNvPr id="57" name="Подзаголовок 2"/>
          <p:cNvSpPr txBox="1">
            <a:spLocks/>
          </p:cNvSpPr>
          <p:nvPr/>
        </p:nvSpPr>
        <p:spPr>
          <a:xfrm>
            <a:off x="3881713" y="440312"/>
            <a:ext cx="3955498" cy="3751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1800"/>
              </a:lnSpc>
              <a:spcBef>
                <a:spcPts val="1200"/>
              </a:spcBef>
              <a:buNone/>
            </a:pPr>
            <a:r>
              <a:rPr lang="en-US" sz="1600" i="1" dirty="0">
                <a:solidFill>
                  <a:srgbClr val="42C9A8"/>
                </a:solidFill>
                <a:latin typeface="Poppins SemiBold" panose="02000000000000000000" pitchFamily="2" charset="0"/>
                <a:ea typeface="Linux Libertine" panose="02000503000000000000" pitchFamily="2" charset="0"/>
                <a:cs typeface="Poppins SemiBold" panose="02000000000000000000" pitchFamily="2" charset="0"/>
              </a:rPr>
              <a:t># INTRO TO STORYBOARDING</a:t>
            </a:r>
          </a:p>
        </p:txBody>
      </p:sp>
      <p:sp>
        <p:nvSpPr>
          <p:cNvPr id="58" name="Заголовок 1"/>
          <p:cNvSpPr txBox="1">
            <a:spLocks/>
          </p:cNvSpPr>
          <p:nvPr/>
        </p:nvSpPr>
        <p:spPr>
          <a:xfrm>
            <a:off x="1909632" y="773424"/>
            <a:ext cx="8332788" cy="103932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spc="100" dirty="0">
                <a:solidFill>
                  <a:schemeClr val="bg1"/>
                </a:solidFill>
                <a:latin typeface="Poppins SemiBold" panose="02000000000000000000" pitchFamily="2" charset="0"/>
                <a:ea typeface="Lato" panose="020F0502020204030203" pitchFamily="34" charset="0"/>
                <a:cs typeface="Poppins SemiBold" panose="02000000000000000000" pitchFamily="2" charset="0"/>
              </a:rPr>
              <a:t>STORYBOARDING IN 3 STEPS</a:t>
            </a:r>
            <a:endParaRPr lang="ru-RU" b="1" spc="100" dirty="0">
              <a:solidFill>
                <a:schemeClr val="bg1"/>
              </a:solidFill>
              <a:latin typeface="Nixie"/>
              <a:ea typeface="Lato" panose="020F0502020204030203" pitchFamily="34" charset="0"/>
              <a:cs typeface="Poppins SemiBold" panose="02000000000000000000" pitchFamily="2" charset="0"/>
            </a:endParaRPr>
          </a:p>
        </p:txBody>
      </p:sp>
      <p:pic>
        <p:nvPicPr>
          <p:cNvPr id="8" name="Picture Placeholder 7">
            <a:extLst>
              <a:ext uri="{FF2B5EF4-FFF2-40B4-BE49-F238E27FC236}">
                <a16:creationId xmlns:a16="http://schemas.microsoft.com/office/drawing/2014/main" id="{11F693B7-A01D-47FC-A555-7C87978AD1F7}"/>
              </a:ext>
            </a:extLst>
          </p:cNvPr>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t="44053" b="44053"/>
          <a:stretch>
            <a:fillRect/>
          </a:stretch>
        </p:blipFill>
        <p:spPr>
          <a:xfrm>
            <a:off x="0" y="1716088"/>
            <a:ext cx="12192000" cy="960437"/>
          </a:xfrm>
        </p:spPr>
      </p:pic>
      <p:grpSp>
        <p:nvGrpSpPr>
          <p:cNvPr id="24" name="Группа 1">
            <a:extLst>
              <a:ext uri="{FF2B5EF4-FFF2-40B4-BE49-F238E27FC236}">
                <a16:creationId xmlns:a16="http://schemas.microsoft.com/office/drawing/2014/main" id="{CBAC564B-2374-42D0-871B-5F192AB45EB4}"/>
              </a:ext>
            </a:extLst>
          </p:cNvPr>
          <p:cNvGrpSpPr/>
          <p:nvPr/>
        </p:nvGrpSpPr>
        <p:grpSpPr>
          <a:xfrm>
            <a:off x="5472845" y="2772076"/>
            <a:ext cx="1246310" cy="1246310"/>
            <a:chOff x="2152220" y="3984546"/>
            <a:chExt cx="1246310" cy="1246310"/>
          </a:xfrm>
        </p:grpSpPr>
        <p:sp>
          <p:nvSpPr>
            <p:cNvPr id="25" name="Овал 61">
              <a:extLst>
                <a:ext uri="{FF2B5EF4-FFF2-40B4-BE49-F238E27FC236}">
                  <a16:creationId xmlns:a16="http://schemas.microsoft.com/office/drawing/2014/main" id="{F13C8708-C7B5-4D29-B256-70997637A1E5}"/>
                </a:ext>
              </a:extLst>
            </p:cNvPr>
            <p:cNvSpPr/>
            <p:nvPr/>
          </p:nvSpPr>
          <p:spPr>
            <a:xfrm>
              <a:off x="2152220" y="3984546"/>
              <a:ext cx="1246310" cy="1246310"/>
            </a:xfrm>
            <a:prstGeom prst="ellipse">
              <a:avLst/>
            </a:prstGeom>
            <a:solidFill>
              <a:schemeClr val="tx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6" name="Овал 40">
              <a:extLst>
                <a:ext uri="{FF2B5EF4-FFF2-40B4-BE49-F238E27FC236}">
                  <a16:creationId xmlns:a16="http://schemas.microsoft.com/office/drawing/2014/main" id="{2A771806-1B3A-404F-B412-3D804B5B5C6B}"/>
                </a:ext>
              </a:extLst>
            </p:cNvPr>
            <p:cNvSpPr/>
            <p:nvPr/>
          </p:nvSpPr>
          <p:spPr>
            <a:xfrm>
              <a:off x="2299905" y="4132231"/>
              <a:ext cx="950940" cy="950940"/>
            </a:xfrm>
            <a:prstGeom prst="ellipse">
              <a:avLst/>
            </a:prstGeom>
            <a:solidFill>
              <a:schemeClr val="bg1"/>
            </a:solidFill>
            <a:ln>
              <a:solidFill>
                <a:srgbClr val="DBDB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2</a:t>
              </a:r>
              <a:endParaRPr lang="ru-RU" sz="2000" dirty="0">
                <a:solidFill>
                  <a:schemeClr val="tx1"/>
                </a:solidFill>
              </a:endParaRPr>
            </a:p>
          </p:txBody>
        </p:sp>
      </p:grpSp>
      <p:grpSp>
        <p:nvGrpSpPr>
          <p:cNvPr id="27" name="Группа 1">
            <a:extLst>
              <a:ext uri="{FF2B5EF4-FFF2-40B4-BE49-F238E27FC236}">
                <a16:creationId xmlns:a16="http://schemas.microsoft.com/office/drawing/2014/main" id="{DF4D3A69-3252-44AD-9046-ABEE07F76FAC}"/>
              </a:ext>
            </a:extLst>
          </p:cNvPr>
          <p:cNvGrpSpPr/>
          <p:nvPr/>
        </p:nvGrpSpPr>
        <p:grpSpPr>
          <a:xfrm>
            <a:off x="9010440" y="2772076"/>
            <a:ext cx="1246310" cy="1246310"/>
            <a:chOff x="2152220" y="3984546"/>
            <a:chExt cx="1246310" cy="1246310"/>
          </a:xfrm>
        </p:grpSpPr>
        <p:sp>
          <p:nvSpPr>
            <p:cNvPr id="28" name="Овал 61">
              <a:extLst>
                <a:ext uri="{FF2B5EF4-FFF2-40B4-BE49-F238E27FC236}">
                  <a16:creationId xmlns:a16="http://schemas.microsoft.com/office/drawing/2014/main" id="{198A7666-CBB0-4162-80AC-9522A61937D5}"/>
                </a:ext>
              </a:extLst>
            </p:cNvPr>
            <p:cNvSpPr/>
            <p:nvPr/>
          </p:nvSpPr>
          <p:spPr>
            <a:xfrm>
              <a:off x="2152220" y="3984546"/>
              <a:ext cx="1246310" cy="1246310"/>
            </a:xfrm>
            <a:prstGeom prst="ellipse">
              <a:avLst/>
            </a:prstGeom>
            <a:solidFill>
              <a:schemeClr val="tx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9" name="Овал 40">
              <a:extLst>
                <a:ext uri="{FF2B5EF4-FFF2-40B4-BE49-F238E27FC236}">
                  <a16:creationId xmlns:a16="http://schemas.microsoft.com/office/drawing/2014/main" id="{406B9617-BDB1-4504-BB41-0FEF9164ECDF}"/>
                </a:ext>
              </a:extLst>
            </p:cNvPr>
            <p:cNvSpPr/>
            <p:nvPr/>
          </p:nvSpPr>
          <p:spPr>
            <a:xfrm>
              <a:off x="2299905" y="4132231"/>
              <a:ext cx="950940" cy="950940"/>
            </a:xfrm>
            <a:prstGeom prst="ellipse">
              <a:avLst/>
            </a:prstGeom>
            <a:solidFill>
              <a:schemeClr val="tx1"/>
            </a:solidFill>
            <a:ln>
              <a:solidFill>
                <a:srgbClr val="DBDB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rPr>
                <a:t>3</a:t>
              </a:r>
              <a:endParaRPr lang="ru-RU" sz="2000" dirty="0">
                <a:solidFill>
                  <a:schemeClr val="bg1"/>
                </a:solidFill>
              </a:endParaRPr>
            </a:p>
          </p:txBody>
        </p:sp>
      </p:grpSp>
      <p:sp>
        <p:nvSpPr>
          <p:cNvPr id="40" name="Текст 11">
            <a:extLst>
              <a:ext uri="{FF2B5EF4-FFF2-40B4-BE49-F238E27FC236}">
                <a16:creationId xmlns:a16="http://schemas.microsoft.com/office/drawing/2014/main" id="{025FB5CA-C95E-4819-A6C8-A326A40267F2}"/>
              </a:ext>
            </a:extLst>
          </p:cNvPr>
          <p:cNvSpPr txBox="1">
            <a:spLocks/>
          </p:cNvSpPr>
          <p:nvPr/>
        </p:nvSpPr>
        <p:spPr>
          <a:xfrm>
            <a:off x="7837211" y="4081028"/>
            <a:ext cx="3496701" cy="31484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800" b="1" dirty="0">
                <a:solidFill>
                  <a:schemeClr val="bg2">
                    <a:lumMod val="25000"/>
                  </a:schemeClr>
                </a:solidFill>
                <a:latin typeface="Poppins SemiBold" panose="02000000000000000000" pitchFamily="2" charset="0"/>
                <a:cs typeface="Poppins SemiBold" panose="02000000000000000000" pitchFamily="2" charset="0"/>
              </a:rPr>
              <a:t>TRANSITION TO POWERPOINT</a:t>
            </a:r>
          </a:p>
        </p:txBody>
      </p:sp>
      <p:sp>
        <p:nvSpPr>
          <p:cNvPr id="45" name="Текст 11">
            <a:extLst>
              <a:ext uri="{FF2B5EF4-FFF2-40B4-BE49-F238E27FC236}">
                <a16:creationId xmlns:a16="http://schemas.microsoft.com/office/drawing/2014/main" id="{EBCECACE-60BD-4876-9497-CAC90A3CAC46}"/>
              </a:ext>
            </a:extLst>
          </p:cNvPr>
          <p:cNvSpPr txBox="1">
            <a:spLocks/>
          </p:cNvSpPr>
          <p:nvPr/>
        </p:nvSpPr>
        <p:spPr>
          <a:xfrm>
            <a:off x="4354790" y="4081028"/>
            <a:ext cx="3496701" cy="31484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800" b="1" dirty="0">
                <a:solidFill>
                  <a:schemeClr val="bg2">
                    <a:lumMod val="25000"/>
                  </a:schemeClr>
                </a:solidFill>
                <a:latin typeface="Poppins SemiBold" panose="02000000000000000000" pitchFamily="2" charset="0"/>
                <a:cs typeface="Poppins SemiBold" panose="02000000000000000000" pitchFamily="2" charset="0"/>
              </a:rPr>
              <a:t>DRAW SLIDES </a:t>
            </a:r>
          </a:p>
        </p:txBody>
      </p:sp>
      <p:sp>
        <p:nvSpPr>
          <p:cNvPr id="47" name="Текст 11">
            <a:extLst>
              <a:ext uri="{FF2B5EF4-FFF2-40B4-BE49-F238E27FC236}">
                <a16:creationId xmlns:a16="http://schemas.microsoft.com/office/drawing/2014/main" id="{DF21653B-EE29-4615-9A17-9EFBD9382FC7}"/>
              </a:ext>
            </a:extLst>
          </p:cNvPr>
          <p:cNvSpPr txBox="1">
            <a:spLocks/>
          </p:cNvSpPr>
          <p:nvPr/>
        </p:nvSpPr>
        <p:spPr>
          <a:xfrm>
            <a:off x="949787" y="4081028"/>
            <a:ext cx="3496701" cy="31484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800" b="1" dirty="0">
                <a:solidFill>
                  <a:schemeClr val="bg2">
                    <a:lumMod val="25000"/>
                  </a:schemeClr>
                </a:solidFill>
                <a:latin typeface="Poppins SemiBold" panose="02000000000000000000" pitchFamily="2" charset="0"/>
                <a:cs typeface="Poppins SemiBold" panose="02000000000000000000" pitchFamily="2" charset="0"/>
              </a:rPr>
              <a:t>DRAFT AN OUTLINE </a:t>
            </a:r>
          </a:p>
        </p:txBody>
      </p:sp>
      <p:sp>
        <p:nvSpPr>
          <p:cNvPr id="21" name="Подзаголовок 2">
            <a:extLst>
              <a:ext uri="{FF2B5EF4-FFF2-40B4-BE49-F238E27FC236}">
                <a16:creationId xmlns:a16="http://schemas.microsoft.com/office/drawing/2014/main" id="{64965475-7A9C-48F6-887C-EA9336DA81DA}"/>
              </a:ext>
            </a:extLst>
          </p:cNvPr>
          <p:cNvSpPr txBox="1">
            <a:spLocks/>
          </p:cNvSpPr>
          <p:nvPr/>
        </p:nvSpPr>
        <p:spPr>
          <a:xfrm>
            <a:off x="949787" y="4471081"/>
            <a:ext cx="3642421" cy="227370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1800"/>
              </a:lnSpc>
              <a:spcBef>
                <a:spcPts val="1200"/>
              </a:spcBef>
            </a:pPr>
            <a:r>
              <a:rPr lang="en-US" sz="1600" dirty="0">
                <a:solidFill>
                  <a:schemeClr val="bg1">
                    <a:lumMod val="50000"/>
                  </a:schemeClr>
                </a:solidFill>
                <a:latin typeface="Poppins" panose="02000000000000000000" pitchFamily="2" charset="0"/>
                <a:ea typeface="Karla" pitchFamily="2" charset="0"/>
                <a:cs typeface="Poppins" panose="02000000000000000000" pitchFamily="2" charset="0"/>
              </a:rPr>
              <a:t>Key Message  </a:t>
            </a:r>
          </a:p>
          <a:p>
            <a:pPr>
              <a:lnSpc>
                <a:spcPts val="1800"/>
              </a:lnSpc>
              <a:spcBef>
                <a:spcPts val="1200"/>
              </a:spcBef>
            </a:pPr>
            <a:r>
              <a:rPr lang="en-US" sz="1600" dirty="0">
                <a:solidFill>
                  <a:schemeClr val="bg1">
                    <a:lumMod val="50000"/>
                  </a:schemeClr>
                </a:solidFill>
                <a:latin typeface="Poppins" panose="02000000000000000000" pitchFamily="2" charset="0"/>
                <a:ea typeface="Karla" pitchFamily="2" charset="0"/>
                <a:cs typeface="Poppins" panose="02000000000000000000" pitchFamily="2" charset="0"/>
              </a:rPr>
              <a:t>Supporting Messages </a:t>
            </a:r>
          </a:p>
          <a:p>
            <a:pPr>
              <a:lnSpc>
                <a:spcPts val="1800"/>
              </a:lnSpc>
              <a:spcBef>
                <a:spcPts val="1200"/>
              </a:spcBef>
            </a:pPr>
            <a:r>
              <a:rPr lang="en-US" sz="1600" dirty="0">
                <a:solidFill>
                  <a:schemeClr val="bg1">
                    <a:lumMod val="50000"/>
                  </a:schemeClr>
                </a:solidFill>
                <a:latin typeface="Poppins" panose="02000000000000000000" pitchFamily="2" charset="0"/>
                <a:ea typeface="Karla" pitchFamily="2" charset="0"/>
                <a:cs typeface="Poppins" panose="02000000000000000000" pitchFamily="2" charset="0"/>
              </a:rPr>
              <a:t>Supporting facts, details and anecdotes </a:t>
            </a:r>
          </a:p>
          <a:p>
            <a:pPr>
              <a:lnSpc>
                <a:spcPts val="1800"/>
              </a:lnSpc>
              <a:spcBef>
                <a:spcPts val="1200"/>
              </a:spcBef>
            </a:pPr>
            <a:r>
              <a:rPr lang="en-US" sz="1600" dirty="0">
                <a:solidFill>
                  <a:schemeClr val="bg1">
                    <a:lumMod val="50000"/>
                  </a:schemeClr>
                </a:solidFill>
                <a:latin typeface="Poppins" panose="02000000000000000000" pitchFamily="2" charset="0"/>
                <a:ea typeface="Karla" pitchFamily="2" charset="0"/>
                <a:cs typeface="Poppins" panose="02000000000000000000" pitchFamily="2" charset="0"/>
              </a:rPr>
              <a:t>Build in deck logic and map out slide sections </a:t>
            </a:r>
          </a:p>
        </p:txBody>
      </p:sp>
      <p:sp>
        <p:nvSpPr>
          <p:cNvPr id="22" name="Подзаголовок 2">
            <a:extLst>
              <a:ext uri="{FF2B5EF4-FFF2-40B4-BE49-F238E27FC236}">
                <a16:creationId xmlns:a16="http://schemas.microsoft.com/office/drawing/2014/main" id="{E1F0BCBD-E9D3-4BB9-B3A9-EB405FABC7F9}"/>
              </a:ext>
            </a:extLst>
          </p:cNvPr>
          <p:cNvSpPr txBox="1">
            <a:spLocks/>
          </p:cNvSpPr>
          <p:nvPr/>
        </p:nvSpPr>
        <p:spPr>
          <a:xfrm>
            <a:off x="4730922" y="4471081"/>
            <a:ext cx="3225873" cy="227370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1800"/>
              </a:lnSpc>
              <a:spcBef>
                <a:spcPts val="1200"/>
              </a:spcBef>
            </a:pPr>
            <a:r>
              <a:rPr lang="en-US" sz="1600" dirty="0">
                <a:solidFill>
                  <a:schemeClr val="bg1">
                    <a:lumMod val="50000"/>
                  </a:schemeClr>
                </a:solidFill>
                <a:latin typeface="Poppins" panose="02000000000000000000" pitchFamily="2" charset="0"/>
                <a:ea typeface="Karla" pitchFamily="2" charset="0"/>
                <a:cs typeface="Poppins" panose="02000000000000000000" pitchFamily="2" charset="0"/>
              </a:rPr>
              <a:t>Transition your words from your outline into PowerPoint slides </a:t>
            </a:r>
          </a:p>
          <a:p>
            <a:pPr>
              <a:lnSpc>
                <a:spcPts val="1800"/>
              </a:lnSpc>
              <a:spcBef>
                <a:spcPts val="1200"/>
              </a:spcBef>
            </a:pPr>
            <a:r>
              <a:rPr lang="en-US" sz="1600" dirty="0">
                <a:solidFill>
                  <a:schemeClr val="bg1">
                    <a:lumMod val="50000"/>
                  </a:schemeClr>
                </a:solidFill>
                <a:latin typeface="Poppins" panose="02000000000000000000" pitchFamily="2" charset="0"/>
                <a:ea typeface="Karla" pitchFamily="2" charset="0"/>
                <a:cs typeface="Poppins" panose="02000000000000000000" pitchFamily="2" charset="0"/>
              </a:rPr>
              <a:t>Draw them out – create rough sketches of what you what each slide to look like </a:t>
            </a:r>
          </a:p>
        </p:txBody>
      </p:sp>
      <p:sp>
        <p:nvSpPr>
          <p:cNvPr id="23" name="Подзаголовок 2">
            <a:extLst>
              <a:ext uri="{FF2B5EF4-FFF2-40B4-BE49-F238E27FC236}">
                <a16:creationId xmlns:a16="http://schemas.microsoft.com/office/drawing/2014/main" id="{EB11850B-0D38-43FF-ACAA-01FB96E82728}"/>
              </a:ext>
            </a:extLst>
          </p:cNvPr>
          <p:cNvSpPr txBox="1">
            <a:spLocks/>
          </p:cNvSpPr>
          <p:nvPr/>
        </p:nvSpPr>
        <p:spPr>
          <a:xfrm>
            <a:off x="8095509" y="4471081"/>
            <a:ext cx="3225873" cy="227370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1800"/>
              </a:lnSpc>
              <a:spcBef>
                <a:spcPts val="1200"/>
              </a:spcBef>
            </a:pPr>
            <a:r>
              <a:rPr lang="en-US" sz="1600" dirty="0">
                <a:solidFill>
                  <a:schemeClr val="bg1">
                    <a:lumMod val="50000"/>
                  </a:schemeClr>
                </a:solidFill>
                <a:latin typeface="Poppins" panose="02000000000000000000" pitchFamily="2" charset="0"/>
                <a:ea typeface="Karla" pitchFamily="2" charset="0"/>
                <a:cs typeface="Poppins" panose="02000000000000000000" pitchFamily="2" charset="0"/>
              </a:rPr>
              <a:t>Transform your rough sketches from your “wire-frame” into real slides in PowerPoint </a:t>
            </a:r>
          </a:p>
          <a:p>
            <a:pPr>
              <a:lnSpc>
                <a:spcPts val="1800"/>
              </a:lnSpc>
              <a:spcBef>
                <a:spcPts val="1200"/>
              </a:spcBef>
            </a:pPr>
            <a:r>
              <a:rPr lang="en-US" sz="1600" dirty="0">
                <a:solidFill>
                  <a:schemeClr val="bg1">
                    <a:lumMod val="50000"/>
                  </a:schemeClr>
                </a:solidFill>
                <a:latin typeface="Poppins" panose="02000000000000000000" pitchFamily="2" charset="0"/>
                <a:ea typeface="Karla" pitchFamily="2" charset="0"/>
                <a:cs typeface="Poppins" panose="02000000000000000000" pitchFamily="2" charset="0"/>
              </a:rPr>
              <a:t>Choose a deck template and stick with it</a:t>
            </a:r>
          </a:p>
          <a:p>
            <a:pPr>
              <a:lnSpc>
                <a:spcPts val="1800"/>
              </a:lnSpc>
              <a:spcBef>
                <a:spcPts val="1200"/>
              </a:spcBef>
            </a:pPr>
            <a:r>
              <a:rPr lang="en-US" sz="1600" dirty="0">
                <a:solidFill>
                  <a:schemeClr val="bg1">
                    <a:lumMod val="50000"/>
                  </a:schemeClr>
                </a:solidFill>
                <a:latin typeface="Poppins" panose="02000000000000000000" pitchFamily="2" charset="0"/>
                <a:ea typeface="Karla" pitchFamily="2" charset="0"/>
                <a:cs typeface="Poppins" panose="02000000000000000000" pitchFamily="2" charset="0"/>
              </a:rPr>
              <a:t>Don’t recreate the wheel - leverage prefab slides or old slides </a:t>
            </a:r>
          </a:p>
        </p:txBody>
      </p:sp>
    </p:spTree>
    <p:extLst>
      <p:ext uri="{BB962C8B-B14F-4D97-AF65-F5344CB8AC3E}">
        <p14:creationId xmlns:p14="http://schemas.microsoft.com/office/powerpoint/2010/main" val="347692613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Группа 19"/>
          <p:cNvGrpSpPr/>
          <p:nvPr/>
        </p:nvGrpSpPr>
        <p:grpSpPr>
          <a:xfrm>
            <a:off x="8069112" y="1087922"/>
            <a:ext cx="647651" cy="676850"/>
            <a:chOff x="571169" y="1087922"/>
            <a:chExt cx="647651" cy="676850"/>
          </a:xfrm>
        </p:grpSpPr>
        <p:sp>
          <p:nvSpPr>
            <p:cNvPr id="4" name="Прямоугольник 3"/>
            <p:cNvSpPr/>
            <p:nvPr/>
          </p:nvSpPr>
          <p:spPr>
            <a:xfrm>
              <a:off x="571169" y="1087922"/>
              <a:ext cx="514350" cy="514350"/>
            </a:xfrm>
            <a:prstGeom prst="rect">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 name="Прямоугольник 4"/>
            <p:cNvSpPr/>
            <p:nvPr/>
          </p:nvSpPr>
          <p:spPr>
            <a:xfrm>
              <a:off x="704470" y="1219283"/>
              <a:ext cx="514350" cy="51435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Прямоугольник 5"/>
            <p:cNvSpPr/>
            <p:nvPr/>
          </p:nvSpPr>
          <p:spPr>
            <a:xfrm>
              <a:off x="783959" y="1385181"/>
              <a:ext cx="377027" cy="379591"/>
            </a:xfrm>
            <a:prstGeom prst="rect">
              <a:avLst/>
            </a:prstGeom>
          </p:spPr>
          <p:txBody>
            <a:bodyPr wrap="none">
              <a:spAutoFit/>
            </a:bodyPr>
            <a:lstStyle/>
            <a:p>
              <a:pPr algn="r"/>
              <a:r>
                <a:rPr lang="en-US" sz="2800" baseline="30000" dirty="0">
                  <a:solidFill>
                    <a:schemeClr val="bg1"/>
                  </a:solidFill>
                  <a:latin typeface="FontAwesome" pitchFamily="2" charset="0"/>
                </a:rPr>
                <a:t> A</a:t>
              </a:r>
              <a:endParaRPr lang="en-US" sz="2800" baseline="30000" dirty="0">
                <a:solidFill>
                  <a:schemeClr val="bg1"/>
                </a:solidFill>
                <a:latin typeface="Pe-icon-7-stroke" pitchFamily="2" charset="0"/>
              </a:endParaRPr>
            </a:p>
          </p:txBody>
        </p:sp>
      </p:grpSp>
      <p:sp>
        <p:nvSpPr>
          <p:cNvPr id="3" name="Прямоугольник 2"/>
          <p:cNvSpPr/>
          <p:nvPr/>
        </p:nvSpPr>
        <p:spPr>
          <a:xfrm>
            <a:off x="8031023" y="4219274"/>
            <a:ext cx="514350" cy="514350"/>
          </a:xfrm>
          <a:prstGeom prst="rect">
            <a:avLst/>
          </a:prstGeom>
          <a:solidFill>
            <a:schemeClr val="bg1"/>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7" name="Прямоугольник 6"/>
          <p:cNvSpPr/>
          <p:nvPr/>
        </p:nvSpPr>
        <p:spPr>
          <a:xfrm>
            <a:off x="8197136" y="4311832"/>
            <a:ext cx="514350" cy="514350"/>
          </a:xfrm>
          <a:prstGeom prst="rect">
            <a:avLst/>
          </a:prstGeom>
          <a:solidFill>
            <a:srgbClr val="42C9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endParaRPr lang="ru-RU" dirty="0"/>
          </a:p>
        </p:txBody>
      </p:sp>
      <p:sp>
        <p:nvSpPr>
          <p:cNvPr id="9" name="Текст 11"/>
          <p:cNvSpPr txBox="1">
            <a:spLocks/>
          </p:cNvSpPr>
          <p:nvPr/>
        </p:nvSpPr>
        <p:spPr>
          <a:xfrm>
            <a:off x="8861199" y="1195647"/>
            <a:ext cx="2490491" cy="2507419"/>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b="1" u="sng" dirty="0">
                <a:latin typeface="Poppins SemiBold" panose="02000000000000000000" pitchFamily="2" charset="0"/>
                <a:cs typeface="Poppins SemiBold" panose="02000000000000000000" pitchFamily="2" charset="0"/>
              </a:rPr>
              <a:t>Create An Outline</a:t>
            </a:r>
          </a:p>
          <a:p>
            <a:pPr marL="228600" indent="-228600">
              <a:buFont typeface="Arial" panose="020B0604020202020204" pitchFamily="34" charset="0"/>
              <a:buChar char="•"/>
            </a:pPr>
            <a:r>
              <a:rPr lang="en-US" sz="1400" b="1" kern="0" dirty="0">
                <a:latin typeface="Poppins" panose="02000000000000000000" pitchFamily="2" charset="0"/>
                <a:ea typeface="Karla" pitchFamily="2" charset="0"/>
                <a:cs typeface="Poppins" panose="02000000000000000000" pitchFamily="2" charset="0"/>
              </a:rPr>
              <a:t>Key Message</a:t>
            </a:r>
          </a:p>
          <a:p>
            <a:pPr marL="171450" indent="-171450">
              <a:buFontTx/>
              <a:buChar char="-"/>
            </a:pPr>
            <a:r>
              <a:rPr lang="en-US" sz="1400" kern="0" dirty="0">
                <a:latin typeface="Poppins" panose="02000000000000000000" pitchFamily="2" charset="0"/>
                <a:ea typeface="Karla" pitchFamily="2" charset="0"/>
                <a:cs typeface="Poppins" panose="02000000000000000000" pitchFamily="2" charset="0"/>
              </a:rPr>
              <a:t>What are you trying to say? </a:t>
            </a:r>
          </a:p>
          <a:p>
            <a:pPr marL="171450" indent="-171450">
              <a:buFontTx/>
              <a:buChar char="-"/>
            </a:pPr>
            <a:r>
              <a:rPr lang="en-US" sz="1400" kern="0" dirty="0">
                <a:latin typeface="Poppins" panose="02000000000000000000" pitchFamily="2" charset="0"/>
                <a:ea typeface="Karla" pitchFamily="2" charset="0"/>
                <a:cs typeface="Poppins" panose="02000000000000000000" pitchFamily="2" charset="0"/>
              </a:rPr>
              <a:t>One key point </a:t>
            </a:r>
          </a:p>
          <a:p>
            <a:pPr marL="228600" indent="-228600">
              <a:buFont typeface="Arial" panose="020B0604020202020204" pitchFamily="34" charset="0"/>
              <a:buChar char="•"/>
            </a:pPr>
            <a:r>
              <a:rPr lang="en-US" sz="1400" b="1" kern="0" dirty="0">
                <a:latin typeface="Poppins" panose="02000000000000000000" pitchFamily="2" charset="0"/>
                <a:ea typeface="Karla" pitchFamily="2" charset="0"/>
                <a:cs typeface="Poppins" panose="02000000000000000000" pitchFamily="2" charset="0"/>
              </a:rPr>
              <a:t>Supporting Message</a:t>
            </a:r>
          </a:p>
          <a:p>
            <a:pPr marL="171450" indent="-171450">
              <a:buFontTx/>
              <a:buChar char="-"/>
            </a:pPr>
            <a:r>
              <a:rPr lang="en-US" sz="1400" kern="0" dirty="0">
                <a:latin typeface="Poppins" panose="02000000000000000000" pitchFamily="2" charset="0"/>
                <a:ea typeface="Karla" pitchFamily="2" charset="0"/>
                <a:cs typeface="Poppins" panose="02000000000000000000" pitchFamily="2" charset="0"/>
              </a:rPr>
              <a:t>Directly tied to key message</a:t>
            </a:r>
          </a:p>
          <a:p>
            <a:pPr marL="171450" indent="-171450">
              <a:buFontTx/>
              <a:buChar char="-"/>
            </a:pPr>
            <a:r>
              <a:rPr lang="en-US" sz="1400" kern="0" dirty="0">
                <a:latin typeface="Poppins" panose="02000000000000000000" pitchFamily="2" charset="0"/>
                <a:ea typeface="Karla" pitchFamily="2" charset="0"/>
                <a:cs typeface="Poppins" panose="02000000000000000000" pitchFamily="2" charset="0"/>
              </a:rPr>
              <a:t>Subpoints</a:t>
            </a:r>
          </a:p>
          <a:p>
            <a:pPr marL="228600" indent="-228600">
              <a:buFont typeface="Arial" panose="020B0604020202020204" pitchFamily="34" charset="0"/>
              <a:buChar char="•"/>
            </a:pPr>
            <a:r>
              <a:rPr lang="en-US" sz="1400" b="1" kern="0" dirty="0">
                <a:latin typeface="Poppins" panose="02000000000000000000" pitchFamily="2" charset="0"/>
                <a:ea typeface="Karla" pitchFamily="2" charset="0"/>
                <a:cs typeface="Poppins" panose="02000000000000000000" pitchFamily="2" charset="0"/>
              </a:rPr>
              <a:t>Supporting Details  </a:t>
            </a:r>
          </a:p>
          <a:p>
            <a:pPr marL="171450" indent="-171450">
              <a:buFontTx/>
              <a:buChar char="-"/>
            </a:pPr>
            <a:r>
              <a:rPr lang="en-US" sz="1400" kern="0" dirty="0">
                <a:latin typeface="Poppins" panose="02000000000000000000" pitchFamily="2" charset="0"/>
                <a:ea typeface="Karla" pitchFamily="2" charset="0"/>
                <a:cs typeface="Poppins" panose="02000000000000000000" pitchFamily="2" charset="0"/>
              </a:rPr>
              <a:t>Graphs, figures, data, etc. </a:t>
            </a:r>
          </a:p>
          <a:p>
            <a:pPr marL="228600" indent="-228600">
              <a:buFont typeface="Arial" panose="020B0604020202020204" pitchFamily="34" charset="0"/>
              <a:buChar char="•"/>
            </a:pPr>
            <a:endParaRPr lang="en-US" sz="1200" b="1" kern="0" dirty="0">
              <a:latin typeface="Poppins" panose="02000000000000000000" pitchFamily="2" charset="0"/>
              <a:ea typeface="Karla" pitchFamily="2" charset="0"/>
              <a:cs typeface="Poppins" panose="02000000000000000000" pitchFamily="2" charset="0"/>
            </a:endParaRPr>
          </a:p>
          <a:p>
            <a:pPr marL="228600" indent="-228600">
              <a:buFont typeface="Arial" panose="020B0604020202020204" pitchFamily="34" charset="0"/>
              <a:buChar char="•"/>
            </a:pPr>
            <a:endParaRPr lang="en-US" sz="1200" b="1" kern="0" dirty="0">
              <a:latin typeface="Poppins" panose="02000000000000000000" pitchFamily="2" charset="0"/>
              <a:ea typeface="Karla" pitchFamily="2" charset="0"/>
              <a:cs typeface="Poppins" panose="02000000000000000000" pitchFamily="2" charset="0"/>
            </a:endParaRPr>
          </a:p>
        </p:txBody>
      </p:sp>
      <p:sp>
        <p:nvSpPr>
          <p:cNvPr id="10" name="Текст 11"/>
          <p:cNvSpPr txBox="1">
            <a:spLocks/>
          </p:cNvSpPr>
          <p:nvPr/>
        </p:nvSpPr>
        <p:spPr>
          <a:xfrm>
            <a:off x="8861198" y="4265346"/>
            <a:ext cx="2490491" cy="2246600"/>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b="1" u="sng" dirty="0">
                <a:solidFill>
                  <a:schemeClr val="bg2">
                    <a:lumMod val="25000"/>
                  </a:schemeClr>
                </a:solidFill>
                <a:latin typeface="Poppins SemiBold" panose="02000000000000000000" pitchFamily="2" charset="0"/>
                <a:cs typeface="Poppins SemiBold" panose="02000000000000000000" pitchFamily="2" charset="0"/>
              </a:rPr>
              <a:t>Get Feedback</a:t>
            </a:r>
            <a:r>
              <a:rPr lang="en-US" sz="1400" b="1" u="sng" dirty="0">
                <a:solidFill>
                  <a:schemeClr val="bg2">
                    <a:lumMod val="25000"/>
                  </a:schemeClr>
                </a:solidFill>
                <a:latin typeface="Poppins SemiBold" panose="02000000000000000000" pitchFamily="2" charset="0"/>
                <a:cs typeface="Poppins SemiBold" panose="02000000000000000000" pitchFamily="2" charset="0"/>
              </a:rPr>
              <a:t>  </a:t>
            </a:r>
          </a:p>
          <a:p>
            <a:pPr marL="228600" indent="-228600">
              <a:buFont typeface="Arial" panose="020B0604020202020204" pitchFamily="34" charset="0"/>
              <a:buChar char="•"/>
            </a:pPr>
            <a:r>
              <a:rPr lang="en-US" sz="1400" kern="0" dirty="0">
                <a:latin typeface="Poppins" panose="02000000000000000000" pitchFamily="2" charset="0"/>
                <a:ea typeface="Karla" pitchFamily="2" charset="0"/>
                <a:cs typeface="Poppins" panose="02000000000000000000" pitchFamily="2" charset="0"/>
              </a:rPr>
              <a:t>“A stitch in time saves nine”</a:t>
            </a:r>
          </a:p>
          <a:p>
            <a:pPr marL="228600" indent="-228600">
              <a:buFont typeface="Arial" panose="020B0604020202020204" pitchFamily="34" charset="0"/>
              <a:buChar char="•"/>
            </a:pPr>
            <a:r>
              <a:rPr lang="en-US" sz="1400" kern="0" dirty="0">
                <a:latin typeface="Poppins" panose="02000000000000000000" pitchFamily="2" charset="0"/>
                <a:ea typeface="Karla" pitchFamily="2" charset="0"/>
                <a:cs typeface="Poppins" panose="02000000000000000000" pitchFamily="2" charset="0"/>
              </a:rPr>
              <a:t>From team members/colleagues </a:t>
            </a:r>
          </a:p>
          <a:p>
            <a:pPr marL="228600" indent="-228600">
              <a:buFont typeface="Arial" panose="020B0604020202020204" pitchFamily="34" charset="0"/>
              <a:buChar char="•"/>
            </a:pPr>
            <a:r>
              <a:rPr lang="en-US" sz="1400" kern="0" dirty="0">
                <a:latin typeface="Poppins" panose="02000000000000000000" pitchFamily="2" charset="0"/>
                <a:ea typeface="Karla" pitchFamily="2" charset="0"/>
                <a:cs typeface="Poppins" panose="02000000000000000000" pitchFamily="2" charset="0"/>
              </a:rPr>
              <a:t>Get sign-off on key ideas before moving to slide creation </a:t>
            </a:r>
          </a:p>
          <a:p>
            <a:endParaRPr lang="en-US" sz="1400" b="1" dirty="0">
              <a:solidFill>
                <a:schemeClr val="bg2">
                  <a:lumMod val="25000"/>
                </a:schemeClr>
              </a:solidFill>
              <a:latin typeface="Poppins SemiBold" panose="02000000000000000000" pitchFamily="2" charset="0"/>
              <a:cs typeface="Poppins SemiBold" panose="02000000000000000000" pitchFamily="2" charset="0"/>
            </a:endParaRPr>
          </a:p>
        </p:txBody>
      </p:sp>
      <p:sp>
        <p:nvSpPr>
          <p:cNvPr id="32" name="Заголовок 1"/>
          <p:cNvSpPr txBox="1">
            <a:spLocks/>
          </p:cNvSpPr>
          <p:nvPr/>
        </p:nvSpPr>
        <p:spPr>
          <a:xfrm>
            <a:off x="921178" y="1577665"/>
            <a:ext cx="4881562" cy="217046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spc="100" dirty="0">
                <a:solidFill>
                  <a:schemeClr val="bg1"/>
                </a:solidFill>
                <a:latin typeface="Poppins SemiBold" panose="02000000000000000000" pitchFamily="2" charset="0"/>
                <a:ea typeface="Lato" panose="020F0502020204030203" pitchFamily="34" charset="0"/>
                <a:cs typeface="Poppins SemiBold" panose="02000000000000000000" pitchFamily="2" charset="0"/>
              </a:rPr>
              <a:t>STEP 1</a:t>
            </a:r>
          </a:p>
          <a:p>
            <a:r>
              <a:rPr lang="en-US" spc="100" dirty="0">
                <a:solidFill>
                  <a:schemeClr val="bg1"/>
                </a:solidFill>
                <a:latin typeface="Poppins SemiBold" panose="02000000000000000000" pitchFamily="2" charset="0"/>
                <a:ea typeface="Lato" panose="020F0502020204030203" pitchFamily="34" charset="0"/>
                <a:cs typeface="Poppins SemiBold" panose="02000000000000000000" pitchFamily="2" charset="0"/>
              </a:rPr>
              <a:t>Draft An </a:t>
            </a:r>
          </a:p>
          <a:p>
            <a:r>
              <a:rPr lang="en-US" sz="4000" spc="100" dirty="0">
                <a:solidFill>
                  <a:schemeClr val="bg1"/>
                </a:solidFill>
                <a:latin typeface="Poppins SemiBold" panose="02000000000000000000" pitchFamily="2" charset="0"/>
                <a:ea typeface="Lato" panose="020F0502020204030203" pitchFamily="34" charset="0"/>
                <a:cs typeface="Poppins SemiBold" panose="02000000000000000000" pitchFamily="2" charset="0"/>
              </a:rPr>
              <a:t>Outline</a:t>
            </a:r>
            <a:endParaRPr lang="en-US" sz="4000" spc="100" dirty="0">
              <a:solidFill>
                <a:schemeClr val="bg1"/>
              </a:solidFill>
              <a:latin typeface="Nixie"/>
              <a:ea typeface="Lato" panose="020F0502020204030203" pitchFamily="34" charset="0"/>
              <a:cs typeface="Poppins SemiBold" panose="02000000000000000000" pitchFamily="2" charset="0"/>
            </a:endParaRPr>
          </a:p>
          <a:p>
            <a:endParaRPr lang="ru-RU" sz="4000" b="1" spc="100" dirty="0">
              <a:solidFill>
                <a:schemeClr val="bg1"/>
              </a:solidFill>
              <a:latin typeface="Nixie"/>
              <a:ea typeface="Lato" panose="020F0502020204030203" pitchFamily="34" charset="0"/>
              <a:cs typeface="Poppins SemiBold" panose="02000000000000000000" pitchFamily="2" charset="0"/>
            </a:endParaRPr>
          </a:p>
        </p:txBody>
      </p:sp>
      <p:sp>
        <p:nvSpPr>
          <p:cNvPr id="33" name="Подзаголовок 2"/>
          <p:cNvSpPr txBox="1">
            <a:spLocks/>
          </p:cNvSpPr>
          <p:nvPr/>
        </p:nvSpPr>
        <p:spPr>
          <a:xfrm>
            <a:off x="921178" y="1231232"/>
            <a:ext cx="3955498" cy="3751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1800"/>
              </a:lnSpc>
              <a:spcBef>
                <a:spcPts val="1200"/>
              </a:spcBef>
              <a:buNone/>
            </a:pPr>
            <a:r>
              <a:rPr lang="en-US" sz="1600" i="1" dirty="0">
                <a:solidFill>
                  <a:srgbClr val="42C9A8"/>
                </a:solidFill>
                <a:latin typeface="Poppins SemiBold" panose="02000000000000000000" pitchFamily="2" charset="0"/>
                <a:ea typeface="Linux Libertine" panose="02000503000000000000" pitchFamily="2" charset="0"/>
                <a:cs typeface="Poppins SemiBold" panose="02000000000000000000" pitchFamily="2" charset="0"/>
              </a:rPr>
              <a:t># INTRO TO STORYBOARDING</a:t>
            </a:r>
          </a:p>
        </p:txBody>
      </p:sp>
      <p:sp>
        <p:nvSpPr>
          <p:cNvPr id="35" name="Подзаголовок 2"/>
          <p:cNvSpPr txBox="1">
            <a:spLocks/>
          </p:cNvSpPr>
          <p:nvPr/>
        </p:nvSpPr>
        <p:spPr>
          <a:xfrm>
            <a:off x="921178" y="3528070"/>
            <a:ext cx="2701486" cy="153923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1800"/>
              </a:lnSpc>
              <a:spcBef>
                <a:spcPts val="1200"/>
              </a:spcBef>
              <a:buFont typeface="Arial" panose="020B0604020202020204" pitchFamily="34" charset="0"/>
              <a:buNone/>
            </a:pPr>
            <a:r>
              <a:rPr lang="en-US" sz="1600" dirty="0">
                <a:solidFill>
                  <a:schemeClr val="bg1"/>
                </a:solidFill>
                <a:latin typeface="Poppins SemiBold" panose="02000000000000000000" pitchFamily="2" charset="0"/>
                <a:ea typeface="Karla" pitchFamily="2" charset="0"/>
                <a:cs typeface="Poppins SemiBold" panose="02000000000000000000" pitchFamily="2" charset="0"/>
              </a:rPr>
              <a:t>Essential first step to having an organized, coherent, easy to follow and high impact presentation </a:t>
            </a:r>
          </a:p>
        </p:txBody>
      </p:sp>
      <p:sp>
        <p:nvSpPr>
          <p:cNvPr id="28" name="TextBox 27">
            <a:extLst>
              <a:ext uri="{FF2B5EF4-FFF2-40B4-BE49-F238E27FC236}">
                <a16:creationId xmlns:a16="http://schemas.microsoft.com/office/drawing/2014/main" id="{85C46B03-BE8C-4EAE-8B2B-BBF510CC269F}"/>
              </a:ext>
            </a:extLst>
          </p:cNvPr>
          <p:cNvSpPr txBox="1"/>
          <p:nvPr/>
        </p:nvSpPr>
        <p:spPr>
          <a:xfrm>
            <a:off x="4629319" y="1345097"/>
            <a:ext cx="3441273" cy="3970318"/>
          </a:xfrm>
          <a:prstGeom prst="rect">
            <a:avLst/>
          </a:prstGeom>
          <a:noFill/>
        </p:spPr>
        <p:txBody>
          <a:bodyPr wrap="square" rtlCol="0">
            <a:spAutoFit/>
          </a:bodyPr>
          <a:lstStyle/>
          <a:p>
            <a:pPr marL="285750" indent="-285750">
              <a:buFont typeface="Arial" panose="020B0604020202020204" pitchFamily="34" charset="0"/>
              <a:buChar char="•"/>
            </a:pPr>
            <a:r>
              <a:rPr lang="en-US" b="1" dirty="0"/>
              <a:t>Key Message 1</a:t>
            </a:r>
          </a:p>
          <a:p>
            <a:pPr marL="742950" lvl="1" indent="-285750">
              <a:buFont typeface="Courier New" panose="02070309020205020404" pitchFamily="49" charset="0"/>
              <a:buChar char="o"/>
            </a:pPr>
            <a:r>
              <a:rPr lang="en-US" dirty="0"/>
              <a:t>Support Message 1</a:t>
            </a:r>
          </a:p>
          <a:p>
            <a:pPr marL="1200150" lvl="2" indent="-285750">
              <a:buFont typeface="Wingdings" panose="05000000000000000000" pitchFamily="2" charset="2"/>
              <a:buChar char="ü"/>
            </a:pPr>
            <a:r>
              <a:rPr lang="en-US" i="1" dirty="0"/>
              <a:t>Supporting Detail</a:t>
            </a:r>
          </a:p>
          <a:p>
            <a:pPr marL="1200150" lvl="2" indent="-285750">
              <a:buFont typeface="Wingdings" panose="05000000000000000000" pitchFamily="2" charset="2"/>
              <a:buChar char="ü"/>
            </a:pPr>
            <a:r>
              <a:rPr lang="en-US" i="1" dirty="0"/>
              <a:t>Supporting Detail </a:t>
            </a:r>
          </a:p>
          <a:p>
            <a:pPr marL="742950" lvl="1" indent="-285750">
              <a:buFont typeface="Courier New" panose="02070309020205020404" pitchFamily="49" charset="0"/>
              <a:buChar char="o"/>
            </a:pPr>
            <a:r>
              <a:rPr lang="en-US" dirty="0"/>
              <a:t>Support Message 2</a:t>
            </a:r>
          </a:p>
          <a:p>
            <a:pPr marL="1257300" lvl="2" indent="-342900">
              <a:buFont typeface="Wingdings" panose="05000000000000000000" pitchFamily="2" charset="2"/>
              <a:buChar char="ü"/>
            </a:pPr>
            <a:r>
              <a:rPr lang="en-US" i="1" dirty="0"/>
              <a:t>Supporting Detail</a:t>
            </a:r>
          </a:p>
          <a:p>
            <a:pPr marL="1257300" lvl="2" indent="-342900">
              <a:buFont typeface="Wingdings" panose="05000000000000000000" pitchFamily="2" charset="2"/>
              <a:buChar char="ü"/>
            </a:pPr>
            <a:r>
              <a:rPr lang="en-US" i="1" dirty="0"/>
              <a:t>Supporting Detail</a:t>
            </a:r>
          </a:p>
          <a:p>
            <a:pPr marL="285750" indent="-285750">
              <a:buFont typeface="Arial" panose="020B0604020202020204" pitchFamily="34" charset="0"/>
              <a:buChar char="•"/>
            </a:pPr>
            <a:r>
              <a:rPr lang="en-US" b="1" dirty="0"/>
              <a:t>Key Message 2</a:t>
            </a:r>
          </a:p>
          <a:p>
            <a:pPr marL="742950" lvl="1" indent="-285750">
              <a:buFont typeface="Courier New" panose="02070309020205020404" pitchFamily="49" charset="0"/>
              <a:buChar char="o"/>
            </a:pPr>
            <a:r>
              <a:rPr lang="en-US" dirty="0"/>
              <a:t>Support Message 1</a:t>
            </a:r>
          </a:p>
          <a:p>
            <a:pPr marL="1200150" lvl="2" indent="-285750">
              <a:buFont typeface="Wingdings" panose="05000000000000000000" pitchFamily="2" charset="2"/>
              <a:buChar char="ü"/>
            </a:pPr>
            <a:r>
              <a:rPr lang="en-US" i="1" dirty="0"/>
              <a:t>Supporting Detail</a:t>
            </a:r>
          </a:p>
          <a:p>
            <a:pPr marL="1200150" lvl="2" indent="-285750">
              <a:buFont typeface="Wingdings" panose="05000000000000000000" pitchFamily="2" charset="2"/>
              <a:buChar char="ü"/>
            </a:pPr>
            <a:r>
              <a:rPr lang="en-US" i="1" dirty="0"/>
              <a:t>Supporting Detail </a:t>
            </a:r>
          </a:p>
          <a:p>
            <a:pPr marL="742950" lvl="1" indent="-285750">
              <a:buFont typeface="Courier New" panose="02070309020205020404" pitchFamily="49" charset="0"/>
              <a:buChar char="o"/>
            </a:pPr>
            <a:r>
              <a:rPr lang="en-US" dirty="0"/>
              <a:t>Support Message 2</a:t>
            </a:r>
          </a:p>
          <a:p>
            <a:pPr marL="1257300" lvl="2" indent="-342900">
              <a:buFont typeface="Wingdings" panose="05000000000000000000" pitchFamily="2" charset="2"/>
              <a:buChar char="ü"/>
            </a:pPr>
            <a:r>
              <a:rPr lang="en-US" i="1" dirty="0"/>
              <a:t>Supporting Detail</a:t>
            </a:r>
          </a:p>
          <a:p>
            <a:pPr marL="1257300" lvl="2" indent="-342900">
              <a:buFont typeface="Wingdings" panose="05000000000000000000" pitchFamily="2" charset="2"/>
              <a:buChar char="ü"/>
            </a:pPr>
            <a:r>
              <a:rPr lang="en-US" i="1" dirty="0"/>
              <a:t>Supporting Detail</a:t>
            </a:r>
          </a:p>
        </p:txBody>
      </p:sp>
      <p:pic>
        <p:nvPicPr>
          <p:cNvPr id="37" name="Picture 36">
            <a:extLst>
              <a:ext uri="{FF2B5EF4-FFF2-40B4-BE49-F238E27FC236}">
                <a16:creationId xmlns:a16="http://schemas.microsoft.com/office/drawing/2014/main" id="{F8E8FFAF-B6B1-4B75-A88C-F963015CEFA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49" y="5165602"/>
            <a:ext cx="2273370" cy="1692398"/>
          </a:xfrm>
          <a:prstGeom prst="rect">
            <a:avLst/>
          </a:prstGeom>
        </p:spPr>
      </p:pic>
      <p:pic>
        <p:nvPicPr>
          <p:cNvPr id="38" name="Picture 37">
            <a:extLst>
              <a:ext uri="{FF2B5EF4-FFF2-40B4-BE49-F238E27FC236}">
                <a16:creationId xmlns:a16="http://schemas.microsoft.com/office/drawing/2014/main" id="{E5965F98-B649-470C-BAD9-8F3F0D01049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2025" y="5165602"/>
            <a:ext cx="2273370" cy="1692398"/>
          </a:xfrm>
          <a:prstGeom prst="rect">
            <a:avLst/>
          </a:prstGeom>
        </p:spPr>
      </p:pic>
    </p:spTree>
    <p:extLst>
      <p:ext uri="{BB962C8B-B14F-4D97-AF65-F5344CB8AC3E}">
        <p14:creationId xmlns:p14="http://schemas.microsoft.com/office/powerpoint/2010/main" val="185694193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9" grpId="0"/>
      <p:bldP spid="10" grpId="0"/>
      <p:bldP spid="2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Заголовок 1"/>
          <p:cNvSpPr txBox="1">
            <a:spLocks/>
          </p:cNvSpPr>
          <p:nvPr/>
        </p:nvSpPr>
        <p:spPr>
          <a:xfrm>
            <a:off x="921178" y="1577665"/>
            <a:ext cx="4881562" cy="217046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spc="100" dirty="0">
                <a:solidFill>
                  <a:schemeClr val="bg1"/>
                </a:solidFill>
                <a:latin typeface="Poppins SemiBold" panose="02000000000000000000" pitchFamily="2" charset="0"/>
                <a:ea typeface="Lato" panose="020F0502020204030203" pitchFamily="34" charset="0"/>
                <a:cs typeface="Poppins SemiBold" panose="02000000000000000000" pitchFamily="2" charset="0"/>
              </a:rPr>
              <a:t>STEP 2</a:t>
            </a:r>
          </a:p>
          <a:p>
            <a:r>
              <a:rPr lang="en-US" spc="100" dirty="0">
                <a:solidFill>
                  <a:schemeClr val="bg1"/>
                </a:solidFill>
                <a:latin typeface="Poppins SemiBold" panose="02000000000000000000" pitchFamily="2" charset="0"/>
                <a:ea typeface="Lato" panose="020F0502020204030203" pitchFamily="34" charset="0"/>
                <a:cs typeface="Poppins SemiBold" panose="02000000000000000000" pitchFamily="2" charset="0"/>
              </a:rPr>
              <a:t>Draw Slides</a:t>
            </a:r>
            <a:endParaRPr lang="en-US" sz="4000" spc="100" dirty="0">
              <a:solidFill>
                <a:schemeClr val="bg1"/>
              </a:solidFill>
              <a:latin typeface="Nixie"/>
              <a:ea typeface="Lato" panose="020F0502020204030203" pitchFamily="34" charset="0"/>
              <a:cs typeface="Poppins SemiBold" panose="02000000000000000000" pitchFamily="2" charset="0"/>
            </a:endParaRPr>
          </a:p>
          <a:p>
            <a:endParaRPr lang="ru-RU" sz="4000" b="1" spc="100" dirty="0">
              <a:solidFill>
                <a:schemeClr val="bg1"/>
              </a:solidFill>
              <a:latin typeface="Nixie"/>
              <a:ea typeface="Lato" panose="020F0502020204030203" pitchFamily="34" charset="0"/>
              <a:cs typeface="Poppins SemiBold" panose="02000000000000000000" pitchFamily="2" charset="0"/>
            </a:endParaRPr>
          </a:p>
        </p:txBody>
      </p:sp>
      <p:sp>
        <p:nvSpPr>
          <p:cNvPr id="33" name="Подзаголовок 2"/>
          <p:cNvSpPr txBox="1">
            <a:spLocks/>
          </p:cNvSpPr>
          <p:nvPr/>
        </p:nvSpPr>
        <p:spPr>
          <a:xfrm>
            <a:off x="921178" y="1231232"/>
            <a:ext cx="3955498" cy="3751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1800"/>
              </a:lnSpc>
              <a:spcBef>
                <a:spcPts val="1200"/>
              </a:spcBef>
              <a:buNone/>
            </a:pPr>
            <a:r>
              <a:rPr lang="en-US" sz="1600" i="1" dirty="0">
                <a:solidFill>
                  <a:srgbClr val="42C9A8"/>
                </a:solidFill>
                <a:latin typeface="Poppins SemiBold" panose="02000000000000000000" pitchFamily="2" charset="0"/>
                <a:ea typeface="Linux Libertine" panose="02000503000000000000" pitchFamily="2" charset="0"/>
                <a:cs typeface="Poppins SemiBold" panose="02000000000000000000" pitchFamily="2" charset="0"/>
              </a:rPr>
              <a:t># INTRO TO STORYBOARDING</a:t>
            </a:r>
          </a:p>
        </p:txBody>
      </p:sp>
      <p:sp>
        <p:nvSpPr>
          <p:cNvPr id="35" name="Подзаголовок 2"/>
          <p:cNvSpPr txBox="1">
            <a:spLocks/>
          </p:cNvSpPr>
          <p:nvPr/>
        </p:nvSpPr>
        <p:spPr>
          <a:xfrm>
            <a:off x="921178" y="3528070"/>
            <a:ext cx="2701486" cy="153923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1800"/>
              </a:lnSpc>
              <a:spcBef>
                <a:spcPts val="1200"/>
              </a:spcBef>
              <a:buFont typeface="Arial" panose="020B0604020202020204" pitchFamily="34" charset="0"/>
              <a:buNone/>
            </a:pPr>
            <a:r>
              <a:rPr lang="en-US" sz="1600" dirty="0">
                <a:solidFill>
                  <a:schemeClr val="bg1"/>
                </a:solidFill>
                <a:latin typeface="Poppins SemiBold" panose="02000000000000000000" pitchFamily="2" charset="0"/>
                <a:ea typeface="Karla" pitchFamily="2" charset="0"/>
                <a:cs typeface="Poppins SemiBold" panose="02000000000000000000" pitchFamily="2" charset="0"/>
              </a:rPr>
              <a:t>Convert your written outline to paper/pencil slide drafts. Drawing skills useful but absolutely not required.  </a:t>
            </a:r>
          </a:p>
        </p:txBody>
      </p:sp>
      <p:pic>
        <p:nvPicPr>
          <p:cNvPr id="11" name="Picture 10">
            <a:extLst>
              <a:ext uri="{FF2B5EF4-FFF2-40B4-BE49-F238E27FC236}">
                <a16:creationId xmlns:a16="http://schemas.microsoft.com/office/drawing/2014/main" id="{35BFECED-BFA5-47E2-A0A7-74F163690B8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5161306"/>
            <a:ext cx="2308734" cy="1691640"/>
          </a:xfrm>
          <a:prstGeom prst="rect">
            <a:avLst/>
          </a:prstGeom>
        </p:spPr>
      </p:pic>
      <p:pic>
        <p:nvPicPr>
          <p:cNvPr id="22" name="Picture 21">
            <a:extLst>
              <a:ext uri="{FF2B5EF4-FFF2-40B4-BE49-F238E27FC236}">
                <a16:creationId xmlns:a16="http://schemas.microsoft.com/office/drawing/2014/main" id="{D5500705-297B-4191-9AAD-89C9548B142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38009" y="5161306"/>
            <a:ext cx="2308734" cy="1691640"/>
          </a:xfrm>
          <a:prstGeom prst="rect">
            <a:avLst/>
          </a:prstGeom>
        </p:spPr>
      </p:pic>
      <p:pic>
        <p:nvPicPr>
          <p:cNvPr id="42" name="Picture 41">
            <a:extLst>
              <a:ext uri="{FF2B5EF4-FFF2-40B4-BE49-F238E27FC236}">
                <a16:creationId xmlns:a16="http://schemas.microsoft.com/office/drawing/2014/main" id="{4AE11A87-6DC1-4F09-878E-194242F10D3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42102" y="3958895"/>
            <a:ext cx="4706760" cy="2709657"/>
          </a:xfrm>
          <a:prstGeom prst="rect">
            <a:avLst/>
          </a:prstGeom>
        </p:spPr>
      </p:pic>
      <p:sp>
        <p:nvSpPr>
          <p:cNvPr id="49" name="Rectangle 48">
            <a:extLst>
              <a:ext uri="{FF2B5EF4-FFF2-40B4-BE49-F238E27FC236}">
                <a16:creationId xmlns:a16="http://schemas.microsoft.com/office/drawing/2014/main" id="{97206EFB-4BDD-4F8A-A0B0-E0CD6F04AD41}"/>
              </a:ext>
            </a:extLst>
          </p:cNvPr>
          <p:cNvSpPr/>
          <p:nvPr/>
        </p:nvSpPr>
        <p:spPr>
          <a:xfrm>
            <a:off x="5152975" y="151558"/>
            <a:ext cx="3718223" cy="3596572"/>
          </a:xfrm>
          <a:prstGeom prst="rect">
            <a:avLst/>
          </a:prstGeom>
          <a:ln>
            <a:solidFill>
              <a:srgbClr val="42C9A8"/>
            </a:solidFill>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Arial" panose="020B0604020202020204" pitchFamily="34" charset="0"/>
              <a:buChar char="•"/>
            </a:pPr>
            <a:r>
              <a:rPr lang="en-US" sz="1500" b="1" dirty="0"/>
              <a:t>Key Message 1</a:t>
            </a:r>
          </a:p>
          <a:p>
            <a:pPr marL="742950" lvl="1" indent="-285750">
              <a:buFont typeface="Courier New" panose="02070309020205020404" pitchFamily="49" charset="0"/>
              <a:buChar char="o"/>
            </a:pPr>
            <a:r>
              <a:rPr lang="en-US" sz="1500" dirty="0"/>
              <a:t>Support Message 1</a:t>
            </a:r>
          </a:p>
          <a:p>
            <a:pPr marL="1200150" lvl="2" indent="-285750">
              <a:buFont typeface="Wingdings" panose="05000000000000000000" pitchFamily="2" charset="2"/>
              <a:buChar char="ü"/>
            </a:pPr>
            <a:r>
              <a:rPr lang="en-US" sz="1500" i="1" dirty="0"/>
              <a:t>Supporting Detail</a:t>
            </a:r>
          </a:p>
          <a:p>
            <a:pPr marL="1200150" lvl="2" indent="-285750">
              <a:buFont typeface="Wingdings" panose="05000000000000000000" pitchFamily="2" charset="2"/>
              <a:buChar char="ü"/>
            </a:pPr>
            <a:r>
              <a:rPr lang="en-US" sz="1500" i="1" dirty="0"/>
              <a:t>Supporting Detail </a:t>
            </a:r>
          </a:p>
          <a:p>
            <a:pPr marL="742950" lvl="1" indent="-285750">
              <a:buFont typeface="Courier New" panose="02070309020205020404" pitchFamily="49" charset="0"/>
              <a:buChar char="o"/>
            </a:pPr>
            <a:r>
              <a:rPr lang="en-US" sz="1500" dirty="0"/>
              <a:t>Support Message 2</a:t>
            </a:r>
          </a:p>
          <a:p>
            <a:pPr marL="1257300" lvl="2" indent="-342900">
              <a:buFont typeface="Wingdings" panose="05000000000000000000" pitchFamily="2" charset="2"/>
              <a:buChar char="ü"/>
            </a:pPr>
            <a:r>
              <a:rPr lang="en-US" sz="1500" i="1" dirty="0"/>
              <a:t>Supporting Detail</a:t>
            </a:r>
          </a:p>
          <a:p>
            <a:pPr marL="1257300" lvl="2" indent="-342900">
              <a:buFont typeface="Wingdings" panose="05000000000000000000" pitchFamily="2" charset="2"/>
              <a:buChar char="ü"/>
            </a:pPr>
            <a:r>
              <a:rPr lang="en-US" sz="1500" i="1" dirty="0"/>
              <a:t>Supporting Detail</a:t>
            </a:r>
          </a:p>
          <a:p>
            <a:pPr marL="285750" indent="-285750">
              <a:buFont typeface="Arial" panose="020B0604020202020204" pitchFamily="34" charset="0"/>
              <a:buChar char="•"/>
            </a:pPr>
            <a:r>
              <a:rPr lang="en-US" sz="1500" b="1" dirty="0"/>
              <a:t>Key Message 2</a:t>
            </a:r>
          </a:p>
          <a:p>
            <a:pPr marL="742950" lvl="1" indent="-285750">
              <a:buFont typeface="Courier New" panose="02070309020205020404" pitchFamily="49" charset="0"/>
              <a:buChar char="o"/>
            </a:pPr>
            <a:r>
              <a:rPr lang="en-US" sz="1500" dirty="0"/>
              <a:t>Support Message 1</a:t>
            </a:r>
          </a:p>
          <a:p>
            <a:pPr marL="1200150" lvl="2" indent="-285750">
              <a:buFont typeface="Wingdings" panose="05000000000000000000" pitchFamily="2" charset="2"/>
              <a:buChar char="ü"/>
            </a:pPr>
            <a:r>
              <a:rPr lang="en-US" sz="1500" i="1" dirty="0"/>
              <a:t>Supporting Detail</a:t>
            </a:r>
          </a:p>
          <a:p>
            <a:pPr marL="1200150" lvl="2" indent="-285750">
              <a:buFont typeface="Wingdings" panose="05000000000000000000" pitchFamily="2" charset="2"/>
              <a:buChar char="ü"/>
            </a:pPr>
            <a:r>
              <a:rPr lang="en-US" sz="1500" i="1" dirty="0"/>
              <a:t>Supporting Detail </a:t>
            </a:r>
          </a:p>
          <a:p>
            <a:pPr marL="742950" lvl="1" indent="-285750">
              <a:buFont typeface="Courier New" panose="02070309020205020404" pitchFamily="49" charset="0"/>
              <a:buChar char="o"/>
            </a:pPr>
            <a:r>
              <a:rPr lang="en-US" sz="1500" dirty="0"/>
              <a:t>Support Message 2</a:t>
            </a:r>
          </a:p>
          <a:p>
            <a:pPr marL="1257300" lvl="2" indent="-342900">
              <a:buFont typeface="Wingdings" panose="05000000000000000000" pitchFamily="2" charset="2"/>
              <a:buChar char="ü"/>
            </a:pPr>
            <a:r>
              <a:rPr lang="en-US" sz="1500" i="1" dirty="0"/>
              <a:t>Supporting Detail</a:t>
            </a:r>
          </a:p>
          <a:p>
            <a:pPr marL="1257300" lvl="2" indent="-342900">
              <a:buFont typeface="Wingdings" panose="05000000000000000000" pitchFamily="2" charset="2"/>
              <a:buChar char="ü"/>
            </a:pPr>
            <a:r>
              <a:rPr lang="en-US" sz="1500" i="1" dirty="0"/>
              <a:t>Supporting Detail</a:t>
            </a:r>
          </a:p>
        </p:txBody>
      </p:sp>
      <p:grpSp>
        <p:nvGrpSpPr>
          <p:cNvPr id="70" name="Group 69">
            <a:extLst>
              <a:ext uri="{FF2B5EF4-FFF2-40B4-BE49-F238E27FC236}">
                <a16:creationId xmlns:a16="http://schemas.microsoft.com/office/drawing/2014/main" id="{9D28EF38-5596-4A64-8193-CB1D5A807A84}"/>
              </a:ext>
            </a:extLst>
          </p:cNvPr>
          <p:cNvGrpSpPr/>
          <p:nvPr/>
        </p:nvGrpSpPr>
        <p:grpSpPr>
          <a:xfrm>
            <a:off x="6277717" y="3688982"/>
            <a:ext cx="734369" cy="2286000"/>
            <a:chOff x="6188295" y="3706384"/>
            <a:chExt cx="734369" cy="2286000"/>
          </a:xfrm>
        </p:grpSpPr>
        <p:sp>
          <p:nvSpPr>
            <p:cNvPr id="71" name="Arrow: Right 70">
              <a:extLst>
                <a:ext uri="{FF2B5EF4-FFF2-40B4-BE49-F238E27FC236}">
                  <a16:creationId xmlns:a16="http://schemas.microsoft.com/office/drawing/2014/main" id="{27082FDB-5A47-4178-9455-3272BD5F33E0}"/>
                </a:ext>
              </a:extLst>
            </p:cNvPr>
            <p:cNvSpPr/>
            <p:nvPr/>
          </p:nvSpPr>
          <p:spPr>
            <a:xfrm rot="3074240">
              <a:off x="6464845" y="4151274"/>
              <a:ext cx="731520" cy="184119"/>
            </a:xfrm>
            <a:prstGeom prst="rightArrow">
              <a:avLst/>
            </a:prstGeom>
            <a:solidFill>
              <a:srgbClr val="42C9A8"/>
            </a:solidFill>
            <a:ln>
              <a:solidFill>
                <a:srgbClr val="42C9A8"/>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2" name="Arrow: Right 71">
              <a:extLst>
                <a:ext uri="{FF2B5EF4-FFF2-40B4-BE49-F238E27FC236}">
                  <a16:creationId xmlns:a16="http://schemas.microsoft.com/office/drawing/2014/main" id="{C502D2D3-14B4-42B4-84E9-4C4140B3ABBB}"/>
                </a:ext>
              </a:extLst>
            </p:cNvPr>
            <p:cNvSpPr/>
            <p:nvPr/>
          </p:nvSpPr>
          <p:spPr>
            <a:xfrm rot="3074240">
              <a:off x="5795739" y="4472124"/>
              <a:ext cx="1554480" cy="184119"/>
            </a:xfrm>
            <a:prstGeom prst="rightArrow">
              <a:avLst/>
            </a:prstGeom>
            <a:solidFill>
              <a:srgbClr val="42C9A8"/>
            </a:solidFill>
            <a:ln>
              <a:solidFill>
                <a:srgbClr val="42C9A8"/>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3" name="Arrow: Right 72">
              <a:extLst>
                <a:ext uri="{FF2B5EF4-FFF2-40B4-BE49-F238E27FC236}">
                  <a16:creationId xmlns:a16="http://schemas.microsoft.com/office/drawing/2014/main" id="{1EBD4766-174E-4EE0-85E6-8D0B19228030}"/>
                </a:ext>
              </a:extLst>
            </p:cNvPr>
            <p:cNvSpPr/>
            <p:nvPr/>
          </p:nvSpPr>
          <p:spPr>
            <a:xfrm rot="3074240">
              <a:off x="5137355" y="4757324"/>
              <a:ext cx="2286000" cy="184119"/>
            </a:xfrm>
            <a:prstGeom prst="rightArrow">
              <a:avLst/>
            </a:prstGeom>
            <a:solidFill>
              <a:srgbClr val="42C9A8"/>
            </a:solidFill>
            <a:ln>
              <a:solidFill>
                <a:srgbClr val="42C9A8"/>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2DD78EBB-EEB2-4E50-9F6D-291F66B1E85B}"/>
              </a:ext>
            </a:extLst>
          </p:cNvPr>
          <p:cNvGrpSpPr/>
          <p:nvPr/>
        </p:nvGrpSpPr>
        <p:grpSpPr>
          <a:xfrm rot="16978517" flipH="1">
            <a:off x="9591780" y="2096064"/>
            <a:ext cx="734369" cy="2286000"/>
            <a:chOff x="6188295" y="3706384"/>
            <a:chExt cx="734369" cy="2286000"/>
          </a:xfrm>
        </p:grpSpPr>
        <p:sp>
          <p:nvSpPr>
            <p:cNvPr id="75" name="Arrow: Right 74">
              <a:extLst>
                <a:ext uri="{FF2B5EF4-FFF2-40B4-BE49-F238E27FC236}">
                  <a16:creationId xmlns:a16="http://schemas.microsoft.com/office/drawing/2014/main" id="{31C3BFCA-519F-4FCC-96AA-518B2C018E2F}"/>
                </a:ext>
              </a:extLst>
            </p:cNvPr>
            <p:cNvSpPr/>
            <p:nvPr/>
          </p:nvSpPr>
          <p:spPr>
            <a:xfrm rot="3074240">
              <a:off x="6464845" y="4151274"/>
              <a:ext cx="731520" cy="184119"/>
            </a:xfrm>
            <a:prstGeom prst="rightArrow">
              <a:avLst/>
            </a:prstGeom>
            <a:solidFill>
              <a:srgbClr val="42C9A8"/>
            </a:solidFill>
            <a:ln>
              <a:solidFill>
                <a:srgbClr val="42C9A8"/>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6" name="Arrow: Right 75">
              <a:extLst>
                <a:ext uri="{FF2B5EF4-FFF2-40B4-BE49-F238E27FC236}">
                  <a16:creationId xmlns:a16="http://schemas.microsoft.com/office/drawing/2014/main" id="{95466381-7524-410D-A2D1-F1FA7B817B52}"/>
                </a:ext>
              </a:extLst>
            </p:cNvPr>
            <p:cNvSpPr/>
            <p:nvPr/>
          </p:nvSpPr>
          <p:spPr>
            <a:xfrm rot="3074240">
              <a:off x="5795735" y="4472124"/>
              <a:ext cx="1554480" cy="184119"/>
            </a:xfrm>
            <a:prstGeom prst="rightArrow">
              <a:avLst/>
            </a:prstGeom>
            <a:solidFill>
              <a:srgbClr val="42C9A8"/>
            </a:solidFill>
            <a:ln>
              <a:solidFill>
                <a:srgbClr val="42C9A8"/>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7" name="Arrow: Right 76">
              <a:extLst>
                <a:ext uri="{FF2B5EF4-FFF2-40B4-BE49-F238E27FC236}">
                  <a16:creationId xmlns:a16="http://schemas.microsoft.com/office/drawing/2014/main" id="{4A7EC9AC-77EE-44F6-A2A1-603873A2910F}"/>
                </a:ext>
              </a:extLst>
            </p:cNvPr>
            <p:cNvSpPr/>
            <p:nvPr/>
          </p:nvSpPr>
          <p:spPr>
            <a:xfrm rot="3074240">
              <a:off x="5137355" y="4757324"/>
              <a:ext cx="2286000" cy="184119"/>
            </a:xfrm>
            <a:prstGeom prst="rightArrow">
              <a:avLst/>
            </a:prstGeom>
            <a:solidFill>
              <a:srgbClr val="42C9A8"/>
            </a:solidFill>
            <a:ln>
              <a:solidFill>
                <a:srgbClr val="42C9A8"/>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Tree>
    <p:extLst>
      <p:ext uri="{BB962C8B-B14F-4D97-AF65-F5344CB8AC3E}">
        <p14:creationId xmlns:p14="http://schemas.microsoft.com/office/powerpoint/2010/main" val="168792165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Effect transition="in" filter="fade">
                                      <p:cBhvr>
                                        <p:cTn id="10" dur="500"/>
                                        <p:tgtEl>
                                          <p:spTgt spid="49"/>
                                        </p:tgtEl>
                                      </p:cBhvr>
                                    </p:animEffect>
                                  </p:childTnLst>
                                </p:cTn>
                              </p:par>
                              <p:par>
                                <p:cTn id="11" presetID="10" presetClass="entr" presetSubtype="0" fill="hold" nodeType="withEffect">
                                  <p:stCondLst>
                                    <p:cond delay="0"/>
                                  </p:stCondLst>
                                  <p:childTnLst>
                                    <p:set>
                                      <p:cBhvr>
                                        <p:cTn id="12" dur="1" fill="hold">
                                          <p:stCondLst>
                                            <p:cond delay="0"/>
                                          </p:stCondLst>
                                        </p:cTn>
                                        <p:tgtEl>
                                          <p:spTgt spid="70"/>
                                        </p:tgtEl>
                                        <p:attrNameLst>
                                          <p:attrName>style.visibility</p:attrName>
                                        </p:attrNameLst>
                                      </p:cBhvr>
                                      <p:to>
                                        <p:strVal val="visible"/>
                                      </p:to>
                                    </p:set>
                                    <p:animEffect transition="in" filter="fade">
                                      <p:cBhvr>
                                        <p:cTn id="13" dur="500"/>
                                        <p:tgtEl>
                                          <p:spTgt spid="70"/>
                                        </p:tgtEl>
                                      </p:cBhvr>
                                    </p:animEffect>
                                  </p:childTnLst>
                                </p:cTn>
                              </p:par>
                              <p:par>
                                <p:cTn id="14" presetID="10" presetClass="entr" presetSubtype="0" fill="hold" nodeType="withEffect">
                                  <p:stCondLst>
                                    <p:cond delay="0"/>
                                  </p:stCondLst>
                                  <p:childTnLst>
                                    <p:set>
                                      <p:cBhvr>
                                        <p:cTn id="15" dur="1" fill="hold">
                                          <p:stCondLst>
                                            <p:cond delay="0"/>
                                          </p:stCondLst>
                                        </p:cTn>
                                        <p:tgtEl>
                                          <p:spTgt spid="74"/>
                                        </p:tgtEl>
                                        <p:attrNameLst>
                                          <p:attrName>style.visibility</p:attrName>
                                        </p:attrNameLst>
                                      </p:cBhvr>
                                      <p:to>
                                        <p:strVal val="visible"/>
                                      </p:to>
                                    </p:set>
                                    <p:animEffect transition="in" filter="fade">
                                      <p:cBhvr>
                                        <p:cTn id="16"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Заголовок 1"/>
          <p:cNvSpPr txBox="1">
            <a:spLocks/>
          </p:cNvSpPr>
          <p:nvPr/>
        </p:nvSpPr>
        <p:spPr>
          <a:xfrm>
            <a:off x="921178" y="1577665"/>
            <a:ext cx="4881562" cy="217046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spc="100" dirty="0">
                <a:solidFill>
                  <a:schemeClr val="bg1"/>
                </a:solidFill>
                <a:latin typeface="Poppins SemiBold" panose="02000000000000000000" pitchFamily="2" charset="0"/>
                <a:ea typeface="Lato" panose="020F0502020204030203" pitchFamily="34" charset="0"/>
                <a:cs typeface="Poppins SemiBold" panose="02000000000000000000" pitchFamily="2" charset="0"/>
              </a:rPr>
              <a:t>STEP 3</a:t>
            </a:r>
          </a:p>
          <a:p>
            <a:r>
              <a:rPr lang="en-US" spc="100" dirty="0">
                <a:solidFill>
                  <a:schemeClr val="bg1"/>
                </a:solidFill>
                <a:latin typeface="Poppins SemiBold" panose="02000000000000000000" pitchFamily="2" charset="0"/>
                <a:ea typeface="Lato" panose="020F0502020204030203" pitchFamily="34" charset="0"/>
                <a:cs typeface="Poppins SemiBold" panose="02000000000000000000" pitchFamily="2" charset="0"/>
              </a:rPr>
              <a:t>Transition to </a:t>
            </a:r>
          </a:p>
          <a:p>
            <a:r>
              <a:rPr lang="en-US" sz="4000" spc="100" dirty="0">
                <a:solidFill>
                  <a:schemeClr val="bg1"/>
                </a:solidFill>
                <a:latin typeface="Poppins SemiBold" panose="02000000000000000000" pitchFamily="2" charset="0"/>
                <a:ea typeface="Lato" panose="020F0502020204030203" pitchFamily="34" charset="0"/>
                <a:cs typeface="Poppins SemiBold" panose="02000000000000000000" pitchFamily="2" charset="0"/>
              </a:rPr>
              <a:t>PowerPoint</a:t>
            </a:r>
            <a:endParaRPr lang="en-US" sz="4000" spc="100" dirty="0">
              <a:solidFill>
                <a:schemeClr val="bg1"/>
              </a:solidFill>
              <a:latin typeface="Nixie"/>
              <a:ea typeface="Lato" panose="020F0502020204030203" pitchFamily="34" charset="0"/>
              <a:cs typeface="Poppins SemiBold" panose="02000000000000000000" pitchFamily="2" charset="0"/>
            </a:endParaRPr>
          </a:p>
          <a:p>
            <a:endParaRPr lang="ru-RU" sz="4000" b="1" spc="100" dirty="0">
              <a:solidFill>
                <a:schemeClr val="bg1"/>
              </a:solidFill>
              <a:latin typeface="Nixie"/>
              <a:ea typeface="Lato" panose="020F0502020204030203" pitchFamily="34" charset="0"/>
              <a:cs typeface="Poppins SemiBold" panose="02000000000000000000" pitchFamily="2" charset="0"/>
            </a:endParaRPr>
          </a:p>
        </p:txBody>
      </p:sp>
      <p:sp>
        <p:nvSpPr>
          <p:cNvPr id="33" name="Подзаголовок 2"/>
          <p:cNvSpPr txBox="1">
            <a:spLocks/>
          </p:cNvSpPr>
          <p:nvPr/>
        </p:nvSpPr>
        <p:spPr>
          <a:xfrm>
            <a:off x="921178" y="1231232"/>
            <a:ext cx="3955498" cy="3751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1800"/>
              </a:lnSpc>
              <a:spcBef>
                <a:spcPts val="1200"/>
              </a:spcBef>
              <a:buNone/>
            </a:pPr>
            <a:r>
              <a:rPr lang="en-US" sz="1600" i="1" dirty="0">
                <a:solidFill>
                  <a:srgbClr val="42C9A8"/>
                </a:solidFill>
                <a:latin typeface="Poppins SemiBold" panose="02000000000000000000" pitchFamily="2" charset="0"/>
                <a:ea typeface="Linux Libertine" panose="02000503000000000000" pitchFamily="2" charset="0"/>
                <a:cs typeface="Poppins SemiBold" panose="02000000000000000000" pitchFamily="2" charset="0"/>
              </a:rPr>
              <a:t># INTRO TO STORYBOARDING</a:t>
            </a:r>
          </a:p>
        </p:txBody>
      </p:sp>
      <p:sp>
        <p:nvSpPr>
          <p:cNvPr id="35" name="Подзаголовок 2"/>
          <p:cNvSpPr txBox="1">
            <a:spLocks/>
          </p:cNvSpPr>
          <p:nvPr/>
        </p:nvSpPr>
        <p:spPr>
          <a:xfrm>
            <a:off x="921178" y="3528070"/>
            <a:ext cx="2701486" cy="153923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1800"/>
              </a:lnSpc>
              <a:spcBef>
                <a:spcPts val="1200"/>
              </a:spcBef>
              <a:buFont typeface="Arial" panose="020B0604020202020204" pitchFamily="34" charset="0"/>
              <a:buNone/>
            </a:pPr>
            <a:r>
              <a:rPr lang="en-US" sz="1600" dirty="0">
                <a:solidFill>
                  <a:schemeClr val="bg1"/>
                </a:solidFill>
                <a:latin typeface="Poppins SemiBold" panose="02000000000000000000" pitchFamily="2" charset="0"/>
                <a:ea typeface="Karla" pitchFamily="2" charset="0"/>
                <a:cs typeface="Poppins SemiBold" panose="02000000000000000000" pitchFamily="2" charset="0"/>
              </a:rPr>
              <a:t>This is the final step. Use your outline and drawn slides to guide your deck creation in PowerPoint. The hard thinking is done. Now the fun begins. </a:t>
            </a:r>
          </a:p>
        </p:txBody>
      </p:sp>
      <p:pic>
        <p:nvPicPr>
          <p:cNvPr id="11" name="Picture 10">
            <a:extLst>
              <a:ext uri="{FF2B5EF4-FFF2-40B4-BE49-F238E27FC236}">
                <a16:creationId xmlns:a16="http://schemas.microsoft.com/office/drawing/2014/main" id="{35BFECED-BFA5-47E2-A0A7-74F163690B8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5161306"/>
            <a:ext cx="2308734" cy="1691640"/>
          </a:xfrm>
          <a:prstGeom prst="rect">
            <a:avLst/>
          </a:prstGeom>
        </p:spPr>
      </p:pic>
      <p:pic>
        <p:nvPicPr>
          <p:cNvPr id="22" name="Picture 21">
            <a:extLst>
              <a:ext uri="{FF2B5EF4-FFF2-40B4-BE49-F238E27FC236}">
                <a16:creationId xmlns:a16="http://schemas.microsoft.com/office/drawing/2014/main" id="{D5500705-297B-4191-9AAD-89C9548B142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38009" y="5161306"/>
            <a:ext cx="2308734" cy="1691640"/>
          </a:xfrm>
          <a:prstGeom prst="rect">
            <a:avLst/>
          </a:prstGeom>
        </p:spPr>
      </p:pic>
      <p:pic>
        <p:nvPicPr>
          <p:cNvPr id="3" name="Picture 2">
            <a:extLst>
              <a:ext uri="{FF2B5EF4-FFF2-40B4-BE49-F238E27FC236}">
                <a16:creationId xmlns:a16="http://schemas.microsoft.com/office/drawing/2014/main" id="{27C3323D-98DF-4C62-97F4-7078A244B00D}"/>
              </a:ext>
            </a:extLst>
          </p:cNvPr>
          <p:cNvPicPr>
            <a:picLocks noChangeAspect="1"/>
          </p:cNvPicPr>
          <p:nvPr/>
        </p:nvPicPr>
        <p:blipFill>
          <a:blip r:embed="rId3"/>
          <a:stretch>
            <a:fillRect/>
          </a:stretch>
        </p:blipFill>
        <p:spPr>
          <a:xfrm>
            <a:off x="7238693" y="3960716"/>
            <a:ext cx="4816921" cy="2778973"/>
          </a:xfrm>
          <a:prstGeom prst="rect">
            <a:avLst/>
          </a:prstGeom>
        </p:spPr>
      </p:pic>
      <p:pic>
        <p:nvPicPr>
          <p:cNvPr id="42" name="Picture 41">
            <a:extLst>
              <a:ext uri="{FF2B5EF4-FFF2-40B4-BE49-F238E27FC236}">
                <a16:creationId xmlns:a16="http://schemas.microsoft.com/office/drawing/2014/main" id="{4AE11A87-6DC1-4F09-878E-194242F10D3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77477" y="322191"/>
            <a:ext cx="4175432" cy="3502121"/>
          </a:xfrm>
          <a:prstGeom prst="rect">
            <a:avLst/>
          </a:prstGeom>
        </p:spPr>
      </p:pic>
      <p:grpSp>
        <p:nvGrpSpPr>
          <p:cNvPr id="4" name="Group 3">
            <a:extLst>
              <a:ext uri="{FF2B5EF4-FFF2-40B4-BE49-F238E27FC236}">
                <a16:creationId xmlns:a16="http://schemas.microsoft.com/office/drawing/2014/main" id="{CC0DED62-2725-403C-B06A-A5398EC7090D}"/>
              </a:ext>
            </a:extLst>
          </p:cNvPr>
          <p:cNvGrpSpPr/>
          <p:nvPr/>
        </p:nvGrpSpPr>
        <p:grpSpPr>
          <a:xfrm>
            <a:off x="6188295" y="3706384"/>
            <a:ext cx="734369" cy="2286000"/>
            <a:chOff x="6188295" y="3706384"/>
            <a:chExt cx="734369" cy="2286000"/>
          </a:xfrm>
        </p:grpSpPr>
        <p:sp>
          <p:nvSpPr>
            <p:cNvPr id="30" name="Arrow: Right 29">
              <a:extLst>
                <a:ext uri="{FF2B5EF4-FFF2-40B4-BE49-F238E27FC236}">
                  <a16:creationId xmlns:a16="http://schemas.microsoft.com/office/drawing/2014/main" id="{B5CAC9ED-08C0-4597-8B06-D433E56D4C0E}"/>
                </a:ext>
              </a:extLst>
            </p:cNvPr>
            <p:cNvSpPr/>
            <p:nvPr/>
          </p:nvSpPr>
          <p:spPr>
            <a:xfrm rot="3074240">
              <a:off x="6464845" y="4151274"/>
              <a:ext cx="731520" cy="184119"/>
            </a:xfrm>
            <a:prstGeom prst="rightArrow">
              <a:avLst/>
            </a:prstGeom>
            <a:solidFill>
              <a:srgbClr val="42C9A8"/>
            </a:solidFill>
            <a:ln>
              <a:solidFill>
                <a:srgbClr val="42C9A8"/>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8" name="Arrow: Right 37">
              <a:extLst>
                <a:ext uri="{FF2B5EF4-FFF2-40B4-BE49-F238E27FC236}">
                  <a16:creationId xmlns:a16="http://schemas.microsoft.com/office/drawing/2014/main" id="{4D1AFFB8-0C94-4965-8919-E0BAC2B08670}"/>
                </a:ext>
              </a:extLst>
            </p:cNvPr>
            <p:cNvSpPr/>
            <p:nvPr/>
          </p:nvSpPr>
          <p:spPr>
            <a:xfrm rot="3074240">
              <a:off x="5795739" y="4472124"/>
              <a:ext cx="1554480" cy="184119"/>
            </a:xfrm>
            <a:prstGeom prst="rightArrow">
              <a:avLst/>
            </a:prstGeom>
            <a:solidFill>
              <a:srgbClr val="42C9A8"/>
            </a:solidFill>
            <a:ln>
              <a:solidFill>
                <a:srgbClr val="42C9A8"/>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9" name="Arrow: Right 38">
              <a:extLst>
                <a:ext uri="{FF2B5EF4-FFF2-40B4-BE49-F238E27FC236}">
                  <a16:creationId xmlns:a16="http://schemas.microsoft.com/office/drawing/2014/main" id="{ACEBE3B7-A140-4A85-93DC-1EE083B592B3}"/>
                </a:ext>
              </a:extLst>
            </p:cNvPr>
            <p:cNvSpPr/>
            <p:nvPr/>
          </p:nvSpPr>
          <p:spPr>
            <a:xfrm rot="3074240">
              <a:off x="5137355" y="4757324"/>
              <a:ext cx="2286000" cy="184119"/>
            </a:xfrm>
            <a:prstGeom prst="rightArrow">
              <a:avLst/>
            </a:prstGeom>
            <a:solidFill>
              <a:srgbClr val="42C9A8"/>
            </a:solidFill>
            <a:ln>
              <a:solidFill>
                <a:srgbClr val="42C9A8"/>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55355BCE-B0B8-4F71-9012-CB7D63B02E39}"/>
              </a:ext>
            </a:extLst>
          </p:cNvPr>
          <p:cNvGrpSpPr/>
          <p:nvPr/>
        </p:nvGrpSpPr>
        <p:grpSpPr>
          <a:xfrm rot="16978517" flipH="1">
            <a:off x="9829220" y="2069759"/>
            <a:ext cx="734369" cy="2286000"/>
            <a:chOff x="6188295" y="3706384"/>
            <a:chExt cx="734369" cy="2286000"/>
          </a:xfrm>
        </p:grpSpPr>
        <p:sp>
          <p:nvSpPr>
            <p:cNvPr id="47" name="Arrow: Right 46">
              <a:extLst>
                <a:ext uri="{FF2B5EF4-FFF2-40B4-BE49-F238E27FC236}">
                  <a16:creationId xmlns:a16="http://schemas.microsoft.com/office/drawing/2014/main" id="{C65A98A7-2334-485F-955E-72D75CE98D45}"/>
                </a:ext>
              </a:extLst>
            </p:cNvPr>
            <p:cNvSpPr/>
            <p:nvPr/>
          </p:nvSpPr>
          <p:spPr>
            <a:xfrm rot="3074240">
              <a:off x="6464845" y="4151274"/>
              <a:ext cx="731520" cy="184119"/>
            </a:xfrm>
            <a:prstGeom prst="rightArrow">
              <a:avLst/>
            </a:prstGeom>
            <a:solidFill>
              <a:srgbClr val="42C9A8"/>
            </a:solidFill>
            <a:ln>
              <a:solidFill>
                <a:srgbClr val="42C9A8"/>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9" name="Arrow: Right 48">
              <a:extLst>
                <a:ext uri="{FF2B5EF4-FFF2-40B4-BE49-F238E27FC236}">
                  <a16:creationId xmlns:a16="http://schemas.microsoft.com/office/drawing/2014/main" id="{341D1766-CB43-47F6-9804-D2750210CDC2}"/>
                </a:ext>
              </a:extLst>
            </p:cNvPr>
            <p:cNvSpPr/>
            <p:nvPr/>
          </p:nvSpPr>
          <p:spPr>
            <a:xfrm rot="3074240">
              <a:off x="5795735" y="4472124"/>
              <a:ext cx="1554480" cy="184119"/>
            </a:xfrm>
            <a:prstGeom prst="rightArrow">
              <a:avLst/>
            </a:prstGeom>
            <a:solidFill>
              <a:srgbClr val="42C9A8"/>
            </a:solidFill>
            <a:ln>
              <a:solidFill>
                <a:srgbClr val="42C9A8"/>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0" name="Arrow: Right 49">
              <a:extLst>
                <a:ext uri="{FF2B5EF4-FFF2-40B4-BE49-F238E27FC236}">
                  <a16:creationId xmlns:a16="http://schemas.microsoft.com/office/drawing/2014/main" id="{4E63F58A-BA66-4AFD-809D-9C581A8C56D3}"/>
                </a:ext>
              </a:extLst>
            </p:cNvPr>
            <p:cNvSpPr/>
            <p:nvPr/>
          </p:nvSpPr>
          <p:spPr>
            <a:xfrm rot="3074240">
              <a:off x="5137355" y="4757324"/>
              <a:ext cx="2286000" cy="184119"/>
            </a:xfrm>
            <a:prstGeom prst="rightArrow">
              <a:avLst/>
            </a:prstGeom>
            <a:solidFill>
              <a:srgbClr val="42C9A8"/>
            </a:solidFill>
            <a:ln>
              <a:solidFill>
                <a:srgbClr val="42C9A8"/>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Tree>
    <p:extLst>
      <p:ext uri="{BB962C8B-B14F-4D97-AF65-F5344CB8AC3E}">
        <p14:creationId xmlns:p14="http://schemas.microsoft.com/office/powerpoint/2010/main" val="248777414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0"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500"/>
                                        <p:tgtEl>
                                          <p:spTgt spid="42"/>
                                        </p:tgtEl>
                                      </p:cBhvr>
                                    </p:animEffect>
                                  </p:childTnLst>
                                </p:cTn>
                              </p:par>
                              <p:par>
                                <p:cTn id="17" presetID="10"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par>
                                <p:cTn id="20" presetID="10" presetClass="entr" presetSubtype="0" fill="hold" nodeType="with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fade">
                                      <p:cBhvr>
                                        <p:cTn id="22"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Прямоугольник 18"/>
          <p:cNvSpPr/>
          <p:nvPr/>
        </p:nvSpPr>
        <p:spPr>
          <a:xfrm>
            <a:off x="6252084" y="2524196"/>
            <a:ext cx="822960" cy="822960"/>
          </a:xfrm>
          <a:prstGeom prst="rect">
            <a:avLst/>
          </a:prstGeom>
          <a:solidFill>
            <a:srgbClr val="42C9A8"/>
          </a:solidFill>
          <a:ln w="285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8" name="Текст 11"/>
          <p:cNvSpPr txBox="1">
            <a:spLocks/>
          </p:cNvSpPr>
          <p:nvPr/>
        </p:nvSpPr>
        <p:spPr>
          <a:xfrm>
            <a:off x="6273351" y="2691042"/>
            <a:ext cx="548640" cy="399957"/>
          </a:xfrm>
          <a:prstGeom prst="rect">
            <a:avLst/>
          </a:prstGeom>
          <a:solidFill>
            <a:srgbClr val="42C9A8"/>
          </a:solidFill>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solidFill>
                  <a:schemeClr val="bg1"/>
                </a:solidFill>
                <a:latin typeface="Poppins SemiBold" panose="02000000000000000000" pitchFamily="2" charset="0"/>
                <a:cs typeface="Poppins SemiBold" panose="02000000000000000000" pitchFamily="2" charset="0"/>
              </a:rPr>
              <a:t>02</a:t>
            </a:r>
          </a:p>
        </p:txBody>
      </p:sp>
      <p:sp>
        <p:nvSpPr>
          <p:cNvPr id="2" name="Прямоугольник 1"/>
          <p:cNvSpPr/>
          <p:nvPr/>
        </p:nvSpPr>
        <p:spPr>
          <a:xfrm>
            <a:off x="2330767" y="2524196"/>
            <a:ext cx="822960" cy="822960"/>
          </a:xfrm>
          <a:prstGeom prst="rect">
            <a:avLst/>
          </a:prstGeom>
          <a:solidFill>
            <a:srgbClr val="42C9A8"/>
          </a:solidFill>
          <a:ln w="285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7" name="Заголовок 1"/>
          <p:cNvSpPr txBox="1">
            <a:spLocks/>
          </p:cNvSpPr>
          <p:nvPr/>
        </p:nvSpPr>
        <p:spPr>
          <a:xfrm>
            <a:off x="933609" y="1018534"/>
            <a:ext cx="7404511" cy="72397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spc="100" dirty="0">
                <a:solidFill>
                  <a:schemeClr val="bg2">
                    <a:lumMod val="25000"/>
                  </a:schemeClr>
                </a:solidFill>
                <a:latin typeface="Poppins SemiBold" panose="02000000000000000000" pitchFamily="2" charset="0"/>
                <a:ea typeface="Lato" panose="020F0502020204030203" pitchFamily="34" charset="0"/>
                <a:cs typeface="Poppins SemiBold" panose="02000000000000000000" pitchFamily="2" charset="0"/>
              </a:rPr>
              <a:t>WORKSHOP AGENDA </a:t>
            </a:r>
          </a:p>
          <a:p>
            <a:endParaRPr lang="en-US" sz="4000" b="1" spc="100" dirty="0">
              <a:solidFill>
                <a:schemeClr val="bg2">
                  <a:lumMod val="25000"/>
                </a:schemeClr>
              </a:solidFill>
              <a:latin typeface="Nixie"/>
              <a:ea typeface="Lato" panose="020F0502020204030203" pitchFamily="34" charset="0"/>
              <a:cs typeface="Poppins SemiBold" panose="02000000000000000000" pitchFamily="2" charset="0"/>
            </a:endParaRPr>
          </a:p>
          <a:p>
            <a:endParaRPr lang="ru-RU" sz="4000" b="1" spc="100" dirty="0">
              <a:solidFill>
                <a:schemeClr val="bg2">
                  <a:lumMod val="25000"/>
                </a:schemeClr>
              </a:solidFill>
              <a:latin typeface="Nixie"/>
              <a:ea typeface="Lato" panose="020F0502020204030203" pitchFamily="34" charset="0"/>
              <a:cs typeface="Poppins SemiBold" panose="02000000000000000000" pitchFamily="2" charset="0"/>
            </a:endParaRPr>
          </a:p>
        </p:txBody>
      </p:sp>
      <p:sp>
        <p:nvSpPr>
          <p:cNvPr id="8" name="Текст 11"/>
          <p:cNvSpPr txBox="1">
            <a:spLocks/>
          </p:cNvSpPr>
          <p:nvPr/>
        </p:nvSpPr>
        <p:spPr>
          <a:xfrm>
            <a:off x="3234019" y="2859122"/>
            <a:ext cx="2803693" cy="1571579"/>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dirty="0">
                <a:solidFill>
                  <a:schemeClr val="bg2">
                    <a:lumMod val="25000"/>
                  </a:schemeClr>
                </a:solidFill>
                <a:latin typeface="Poppins SemiBold" panose="02000000000000000000" pitchFamily="2" charset="0"/>
                <a:cs typeface="Poppins SemiBold" panose="02000000000000000000" pitchFamily="2" charset="0"/>
              </a:rPr>
              <a:t>PRESENTATION DO’S AND DON’T</a:t>
            </a:r>
          </a:p>
        </p:txBody>
      </p:sp>
      <p:sp>
        <p:nvSpPr>
          <p:cNvPr id="9" name="Текст 11"/>
          <p:cNvSpPr txBox="1">
            <a:spLocks/>
          </p:cNvSpPr>
          <p:nvPr/>
        </p:nvSpPr>
        <p:spPr>
          <a:xfrm>
            <a:off x="2366927" y="2691043"/>
            <a:ext cx="584787" cy="399952"/>
          </a:xfrm>
          <a:prstGeom prst="rect">
            <a:avLst/>
          </a:prstGeom>
          <a:solidFill>
            <a:srgbClr val="42C9A8"/>
          </a:solidFill>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solidFill>
                  <a:schemeClr val="bg1"/>
                </a:solidFill>
                <a:latin typeface="Poppins SemiBold" panose="02000000000000000000" pitchFamily="2" charset="0"/>
                <a:cs typeface="Poppins SemiBold" panose="02000000000000000000" pitchFamily="2" charset="0"/>
              </a:rPr>
              <a:t>01</a:t>
            </a:r>
          </a:p>
        </p:txBody>
      </p:sp>
      <p:sp>
        <p:nvSpPr>
          <p:cNvPr id="16" name="Текст 11"/>
          <p:cNvSpPr txBox="1">
            <a:spLocks/>
          </p:cNvSpPr>
          <p:nvPr/>
        </p:nvSpPr>
        <p:spPr>
          <a:xfrm>
            <a:off x="7136309" y="2859122"/>
            <a:ext cx="2803693" cy="1571579"/>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dirty="0">
                <a:solidFill>
                  <a:schemeClr val="bg2">
                    <a:lumMod val="25000"/>
                  </a:schemeClr>
                </a:solidFill>
                <a:latin typeface="Poppins SemiBold" panose="02000000000000000000" pitchFamily="2" charset="0"/>
                <a:cs typeface="Poppins SemiBold" panose="02000000000000000000" pitchFamily="2" charset="0"/>
              </a:rPr>
              <a:t>INTRO TO STORYBOARDING</a:t>
            </a:r>
          </a:p>
          <a:p>
            <a:pPr>
              <a:lnSpc>
                <a:spcPts val="1800"/>
              </a:lnSpc>
            </a:pPr>
            <a:endParaRPr lang="en-US" sz="2000" b="1" dirty="0">
              <a:solidFill>
                <a:schemeClr val="bg1">
                  <a:lumMod val="65000"/>
                </a:schemeClr>
              </a:solidFill>
              <a:latin typeface="Poppins" panose="02000000000000000000" pitchFamily="2" charset="0"/>
              <a:cs typeface="Poppins" panose="02000000000000000000" pitchFamily="2" charset="0"/>
            </a:endParaRPr>
          </a:p>
        </p:txBody>
      </p:sp>
      <p:sp>
        <p:nvSpPr>
          <p:cNvPr id="28" name="Текст 11"/>
          <p:cNvSpPr txBox="1">
            <a:spLocks/>
          </p:cNvSpPr>
          <p:nvPr/>
        </p:nvSpPr>
        <p:spPr>
          <a:xfrm>
            <a:off x="3276551" y="4618438"/>
            <a:ext cx="2803693" cy="1571579"/>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dirty="0">
                <a:solidFill>
                  <a:schemeClr val="bg2">
                    <a:lumMod val="25000"/>
                  </a:schemeClr>
                </a:solidFill>
                <a:latin typeface="Poppins SemiBold" panose="02000000000000000000" pitchFamily="2" charset="0"/>
                <a:cs typeface="Poppins SemiBold" panose="02000000000000000000" pitchFamily="2" charset="0"/>
              </a:rPr>
              <a:t>INTRO TO SLIDE BUILDING</a:t>
            </a:r>
          </a:p>
        </p:txBody>
      </p:sp>
      <p:sp>
        <p:nvSpPr>
          <p:cNvPr id="31" name="Прямоугольник 30"/>
          <p:cNvSpPr/>
          <p:nvPr/>
        </p:nvSpPr>
        <p:spPr>
          <a:xfrm>
            <a:off x="2392326" y="4283512"/>
            <a:ext cx="822960" cy="822960"/>
          </a:xfrm>
          <a:prstGeom prst="rect">
            <a:avLst/>
          </a:prstGeom>
          <a:solidFill>
            <a:srgbClr val="42C9A8"/>
          </a:solidFill>
          <a:ln w="285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0" name="Текст 11"/>
          <p:cNvSpPr txBox="1">
            <a:spLocks/>
          </p:cNvSpPr>
          <p:nvPr/>
        </p:nvSpPr>
        <p:spPr>
          <a:xfrm>
            <a:off x="2424226" y="4450358"/>
            <a:ext cx="548640" cy="399957"/>
          </a:xfrm>
          <a:prstGeom prst="rect">
            <a:avLst/>
          </a:prstGeom>
          <a:solidFill>
            <a:srgbClr val="42C9A8"/>
          </a:solidFill>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solidFill>
                  <a:schemeClr val="bg1"/>
                </a:solidFill>
                <a:latin typeface="Poppins SemiBold" panose="02000000000000000000" pitchFamily="2" charset="0"/>
                <a:cs typeface="Poppins SemiBold" panose="02000000000000000000" pitchFamily="2" charset="0"/>
              </a:rPr>
              <a:t>03</a:t>
            </a:r>
          </a:p>
        </p:txBody>
      </p:sp>
      <p:sp>
        <p:nvSpPr>
          <p:cNvPr id="24" name="Текст 11"/>
          <p:cNvSpPr txBox="1">
            <a:spLocks/>
          </p:cNvSpPr>
          <p:nvPr/>
        </p:nvSpPr>
        <p:spPr>
          <a:xfrm>
            <a:off x="7121691" y="4618438"/>
            <a:ext cx="3152609" cy="1571579"/>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dirty="0">
                <a:solidFill>
                  <a:schemeClr val="bg2">
                    <a:lumMod val="25000"/>
                  </a:schemeClr>
                </a:solidFill>
                <a:latin typeface="Poppins SemiBold" panose="02000000000000000000" pitchFamily="2" charset="0"/>
                <a:cs typeface="Poppins SemiBold" panose="02000000000000000000" pitchFamily="2" charset="0"/>
              </a:rPr>
              <a:t>PRACTICE, PRACTICE, PRACTICE</a:t>
            </a:r>
          </a:p>
        </p:txBody>
      </p:sp>
      <p:sp>
        <p:nvSpPr>
          <p:cNvPr id="27" name="Прямоугольник 26"/>
          <p:cNvSpPr/>
          <p:nvPr/>
        </p:nvSpPr>
        <p:spPr>
          <a:xfrm>
            <a:off x="6294616" y="4283512"/>
            <a:ext cx="822960" cy="822960"/>
          </a:xfrm>
          <a:prstGeom prst="rect">
            <a:avLst/>
          </a:prstGeom>
          <a:solidFill>
            <a:srgbClr val="42C9A8"/>
          </a:solidFill>
          <a:ln w="285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6" name="Текст 11"/>
          <p:cNvSpPr txBox="1">
            <a:spLocks/>
          </p:cNvSpPr>
          <p:nvPr/>
        </p:nvSpPr>
        <p:spPr>
          <a:xfrm>
            <a:off x="6305250" y="4450358"/>
            <a:ext cx="548640" cy="399957"/>
          </a:xfrm>
          <a:prstGeom prst="rect">
            <a:avLst/>
          </a:prstGeom>
          <a:solidFill>
            <a:srgbClr val="42C9A8"/>
          </a:solidFill>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solidFill>
                  <a:schemeClr val="bg1"/>
                </a:solidFill>
                <a:latin typeface="Poppins SemiBold" panose="02000000000000000000" pitchFamily="2" charset="0"/>
                <a:cs typeface="Poppins SemiBold" panose="02000000000000000000" pitchFamily="2" charset="0"/>
              </a:rPr>
              <a:t>04</a:t>
            </a:r>
          </a:p>
        </p:txBody>
      </p:sp>
      <p:cxnSp>
        <p:nvCxnSpPr>
          <p:cNvPr id="33" name="Прямая соединительная линия 32"/>
          <p:cNvCxnSpPr/>
          <p:nvPr/>
        </p:nvCxnSpPr>
        <p:spPr>
          <a:xfrm>
            <a:off x="3324176" y="2691042"/>
            <a:ext cx="742857" cy="0"/>
          </a:xfrm>
          <a:prstGeom prst="line">
            <a:avLst/>
          </a:prstGeom>
          <a:ln w="19050">
            <a:solidFill>
              <a:srgbClr val="42C9A8"/>
            </a:solidFill>
          </a:ln>
        </p:spPr>
        <p:style>
          <a:lnRef idx="1">
            <a:schemeClr val="accent1"/>
          </a:lnRef>
          <a:fillRef idx="0">
            <a:schemeClr val="accent1"/>
          </a:fillRef>
          <a:effectRef idx="0">
            <a:schemeClr val="accent1"/>
          </a:effectRef>
          <a:fontRef idx="minor">
            <a:schemeClr val="tx1"/>
          </a:fontRef>
        </p:style>
      </p:cxnSp>
      <p:cxnSp>
        <p:nvCxnSpPr>
          <p:cNvPr id="47" name="Прямая соединительная линия 46"/>
          <p:cNvCxnSpPr/>
          <p:nvPr/>
        </p:nvCxnSpPr>
        <p:spPr>
          <a:xfrm>
            <a:off x="7245493" y="2691042"/>
            <a:ext cx="742857" cy="0"/>
          </a:xfrm>
          <a:prstGeom prst="line">
            <a:avLst/>
          </a:prstGeom>
          <a:ln w="19050">
            <a:solidFill>
              <a:srgbClr val="42C9A8"/>
            </a:solidFill>
          </a:ln>
        </p:spPr>
        <p:style>
          <a:lnRef idx="1">
            <a:schemeClr val="accent1"/>
          </a:lnRef>
          <a:fillRef idx="0">
            <a:schemeClr val="accent1"/>
          </a:fillRef>
          <a:effectRef idx="0">
            <a:schemeClr val="accent1"/>
          </a:effectRef>
          <a:fontRef idx="minor">
            <a:schemeClr val="tx1"/>
          </a:fontRef>
        </p:style>
      </p:cxnSp>
      <p:cxnSp>
        <p:nvCxnSpPr>
          <p:cNvPr id="48" name="Прямая соединительная линия 47"/>
          <p:cNvCxnSpPr/>
          <p:nvPr/>
        </p:nvCxnSpPr>
        <p:spPr>
          <a:xfrm>
            <a:off x="3359012" y="4454433"/>
            <a:ext cx="742857" cy="0"/>
          </a:xfrm>
          <a:prstGeom prst="line">
            <a:avLst/>
          </a:prstGeom>
          <a:ln w="19050">
            <a:solidFill>
              <a:srgbClr val="42C9A8"/>
            </a:solidFill>
          </a:ln>
        </p:spPr>
        <p:style>
          <a:lnRef idx="1">
            <a:schemeClr val="accent1"/>
          </a:lnRef>
          <a:fillRef idx="0">
            <a:schemeClr val="accent1"/>
          </a:fillRef>
          <a:effectRef idx="0">
            <a:schemeClr val="accent1"/>
          </a:effectRef>
          <a:fontRef idx="minor">
            <a:schemeClr val="tx1"/>
          </a:fontRef>
        </p:style>
      </p:cxnSp>
      <p:cxnSp>
        <p:nvCxnSpPr>
          <p:cNvPr id="49" name="Прямая соединительная линия 48"/>
          <p:cNvCxnSpPr/>
          <p:nvPr/>
        </p:nvCxnSpPr>
        <p:spPr>
          <a:xfrm>
            <a:off x="7245493" y="4454433"/>
            <a:ext cx="742857" cy="0"/>
          </a:xfrm>
          <a:prstGeom prst="line">
            <a:avLst/>
          </a:prstGeom>
          <a:ln w="19050">
            <a:solidFill>
              <a:srgbClr val="42C9A8"/>
            </a:solidFill>
          </a:ln>
        </p:spPr>
        <p:style>
          <a:lnRef idx="1">
            <a:schemeClr val="accent1"/>
          </a:lnRef>
          <a:fillRef idx="0">
            <a:schemeClr val="accent1"/>
          </a:fillRef>
          <a:effectRef idx="0">
            <a:schemeClr val="accent1"/>
          </a:effectRef>
          <a:fontRef idx="minor">
            <a:schemeClr val="tx1"/>
          </a:fontRef>
        </p:style>
      </p:cxnSp>
      <p:sp>
        <p:nvSpPr>
          <p:cNvPr id="29" name="Подзаголовок 2"/>
          <p:cNvSpPr txBox="1">
            <a:spLocks/>
          </p:cNvSpPr>
          <p:nvPr/>
        </p:nvSpPr>
        <p:spPr>
          <a:xfrm>
            <a:off x="963882" y="696930"/>
            <a:ext cx="3955498" cy="3751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1800"/>
              </a:lnSpc>
              <a:spcBef>
                <a:spcPts val="1200"/>
              </a:spcBef>
              <a:buNone/>
            </a:pPr>
            <a:r>
              <a:rPr lang="en-US" sz="1600" i="1" dirty="0">
                <a:solidFill>
                  <a:srgbClr val="42C9A8"/>
                </a:solidFill>
                <a:latin typeface="Poppins SemiBold" panose="02000000000000000000" pitchFamily="2" charset="0"/>
                <a:ea typeface="Linux Libertine" panose="02000503000000000000" pitchFamily="2" charset="0"/>
                <a:cs typeface="Poppins SemiBold" panose="02000000000000000000" pitchFamily="2" charset="0"/>
              </a:rPr>
              <a:t>#</a:t>
            </a:r>
            <a:r>
              <a:rPr lang="en-US" sz="1600" i="1" dirty="0">
                <a:solidFill>
                  <a:srgbClr val="42C9A8"/>
                </a:solidFill>
                <a:latin typeface="FontAwesome" pitchFamily="2" charset="0"/>
                <a:ea typeface="Linux Libertine" panose="02000503000000000000" pitchFamily="2" charset="0"/>
                <a:cs typeface="Linux Libertine" panose="02000503000000000000" pitchFamily="2" charset="0"/>
              </a:rPr>
              <a:t> </a:t>
            </a:r>
            <a:r>
              <a:rPr lang="en-US" sz="1600" i="1" dirty="0">
                <a:solidFill>
                  <a:srgbClr val="42C9A8"/>
                </a:solidFill>
                <a:latin typeface="Adobe Caslon Pro" panose="0205050205050A020403" pitchFamily="18" charset="0"/>
                <a:ea typeface="Linux Libertine" panose="02000503000000000000" pitchFamily="2" charset="0"/>
                <a:cs typeface="Linux Libertine" panose="02000503000000000000" pitchFamily="2" charset="0"/>
              </a:rPr>
              <a:t>PRESENTATION BASICS </a:t>
            </a:r>
            <a:endParaRPr lang="ru-RU" sz="1600" i="1" dirty="0">
              <a:solidFill>
                <a:srgbClr val="42C9A8"/>
              </a:solidFill>
              <a:latin typeface="Linux Libertine" panose="02000503000000000000" pitchFamily="2" charset="0"/>
              <a:ea typeface="Linux Libertine" panose="02000503000000000000" pitchFamily="2" charset="0"/>
              <a:cs typeface="Linux Libertine" panose="02000503000000000000" pitchFamily="2" charset="0"/>
            </a:endParaRPr>
          </a:p>
        </p:txBody>
      </p:sp>
      <p:sp>
        <p:nvSpPr>
          <p:cNvPr id="20" name="Rectangle 19">
            <a:extLst>
              <a:ext uri="{FF2B5EF4-FFF2-40B4-BE49-F238E27FC236}">
                <a16:creationId xmlns:a16="http://schemas.microsoft.com/office/drawing/2014/main" id="{6C329354-490C-4BAA-AC63-5B2BC9B5B518}"/>
              </a:ext>
            </a:extLst>
          </p:cNvPr>
          <p:cNvSpPr/>
          <p:nvPr/>
        </p:nvSpPr>
        <p:spPr>
          <a:xfrm>
            <a:off x="1495634" y="2188677"/>
            <a:ext cx="8694590" cy="1954093"/>
          </a:xfrm>
          <a:prstGeom prst="rect">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160FC800-DBD8-4262-B9A8-E9D51DB0047B}"/>
              </a:ext>
            </a:extLst>
          </p:cNvPr>
          <p:cNvSpPr/>
          <p:nvPr/>
        </p:nvSpPr>
        <p:spPr>
          <a:xfrm>
            <a:off x="5573409" y="4017601"/>
            <a:ext cx="4346456" cy="1954093"/>
          </a:xfrm>
          <a:prstGeom prst="rect">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05013546"/>
      </p:ext>
    </p:extLst>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FFC8AB0-51CA-4426-A8C9-9CB69AD85CC7}"/>
              </a:ext>
            </a:extLst>
          </p:cNvPr>
          <p:cNvPicPr>
            <a:picLocks noChangeAspect="1"/>
          </p:cNvPicPr>
          <p:nvPr/>
        </p:nvPicPr>
        <p:blipFill>
          <a:blip r:embed="rId2"/>
          <a:stretch>
            <a:fillRect/>
          </a:stretch>
        </p:blipFill>
        <p:spPr>
          <a:xfrm>
            <a:off x="346621" y="2292761"/>
            <a:ext cx="7231240" cy="4247605"/>
          </a:xfrm>
          <a:prstGeom prst="rect">
            <a:avLst/>
          </a:prstGeom>
        </p:spPr>
      </p:pic>
      <p:sp>
        <p:nvSpPr>
          <p:cNvPr id="2" name="Rectangle 1">
            <a:extLst>
              <a:ext uri="{FF2B5EF4-FFF2-40B4-BE49-F238E27FC236}">
                <a16:creationId xmlns:a16="http://schemas.microsoft.com/office/drawing/2014/main" id="{7F67E00E-23F9-4F8C-AAFD-C0BCAB329226}"/>
              </a:ext>
            </a:extLst>
          </p:cNvPr>
          <p:cNvSpPr/>
          <p:nvPr/>
        </p:nvSpPr>
        <p:spPr>
          <a:xfrm>
            <a:off x="439518" y="2603573"/>
            <a:ext cx="6916097" cy="3837642"/>
          </a:xfrm>
          <a:prstGeom prst="rect">
            <a:avLst/>
          </a:prstGeom>
          <a:solidFill>
            <a:schemeClr val="lt1">
              <a:alpha val="1000"/>
            </a:schemeClr>
          </a:solidFill>
          <a:ln>
            <a:solidFill>
              <a:srgbClr val="42C9A8"/>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Заголовок 1"/>
          <p:cNvSpPr txBox="1">
            <a:spLocks/>
          </p:cNvSpPr>
          <p:nvPr/>
        </p:nvSpPr>
        <p:spPr>
          <a:xfrm>
            <a:off x="2032605" y="953200"/>
            <a:ext cx="8126791" cy="7334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spc="100" dirty="0">
                <a:latin typeface="Poppins SemiBold" panose="02000000000000000000" pitchFamily="2" charset="0"/>
                <a:ea typeface="Karla" pitchFamily="2" charset="0"/>
                <a:cs typeface="Poppins SemiBold" panose="02000000000000000000" pitchFamily="2" charset="0"/>
              </a:rPr>
              <a:t>Slide 101: Components</a:t>
            </a:r>
            <a:endParaRPr lang="ru-RU" dirty="0">
              <a:ea typeface="Karla" pitchFamily="2" charset="0"/>
              <a:cs typeface="Poppins SemiBold" panose="02000000000000000000" pitchFamily="2" charset="0"/>
            </a:endParaRPr>
          </a:p>
        </p:txBody>
      </p:sp>
      <p:sp>
        <p:nvSpPr>
          <p:cNvPr id="7" name="Подзаголовок 2"/>
          <p:cNvSpPr txBox="1">
            <a:spLocks/>
          </p:cNvSpPr>
          <p:nvPr/>
        </p:nvSpPr>
        <p:spPr>
          <a:xfrm>
            <a:off x="4118251" y="679988"/>
            <a:ext cx="3955498" cy="3751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1800"/>
              </a:lnSpc>
              <a:spcBef>
                <a:spcPts val="1200"/>
              </a:spcBef>
              <a:buNone/>
            </a:pPr>
            <a:r>
              <a:rPr lang="en-US" sz="1600" i="1" dirty="0">
                <a:solidFill>
                  <a:srgbClr val="42C9A8"/>
                </a:solidFill>
                <a:latin typeface="Poppins SemiBold" panose="02000000000000000000" pitchFamily="2" charset="0"/>
                <a:ea typeface="Linux Libertine" panose="02000503000000000000" pitchFamily="2" charset="0"/>
                <a:cs typeface="Poppins SemiBold" panose="02000000000000000000" pitchFamily="2" charset="0"/>
              </a:rPr>
              <a:t># INTRO TO SLIDE BUILDING</a:t>
            </a:r>
          </a:p>
        </p:txBody>
      </p:sp>
      <p:sp>
        <p:nvSpPr>
          <p:cNvPr id="27" name="Овал 23">
            <a:extLst>
              <a:ext uri="{FF2B5EF4-FFF2-40B4-BE49-F238E27FC236}">
                <a16:creationId xmlns:a16="http://schemas.microsoft.com/office/drawing/2014/main" id="{C8632363-081D-4C89-95E2-7E0A1B30514A}"/>
              </a:ext>
            </a:extLst>
          </p:cNvPr>
          <p:cNvSpPr/>
          <p:nvPr/>
        </p:nvSpPr>
        <p:spPr>
          <a:xfrm>
            <a:off x="7577861" y="2731603"/>
            <a:ext cx="865839" cy="865839"/>
          </a:xfrm>
          <a:prstGeom prst="ellipse">
            <a:avLst/>
          </a:prstGeom>
          <a:solidFill>
            <a:srgbClr val="42C9A8"/>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1</a:t>
            </a:r>
            <a:endParaRPr lang="ru-RU" b="1" dirty="0">
              <a:solidFill>
                <a:schemeClr val="bg1"/>
              </a:solidFill>
            </a:endParaRPr>
          </a:p>
        </p:txBody>
      </p:sp>
      <p:sp>
        <p:nvSpPr>
          <p:cNvPr id="29" name="Заголовок 1">
            <a:extLst>
              <a:ext uri="{FF2B5EF4-FFF2-40B4-BE49-F238E27FC236}">
                <a16:creationId xmlns:a16="http://schemas.microsoft.com/office/drawing/2014/main" id="{C3D7B14D-97CF-4B9F-B9C8-D5BA7E1EAB37}"/>
              </a:ext>
            </a:extLst>
          </p:cNvPr>
          <p:cNvSpPr txBox="1">
            <a:spLocks/>
          </p:cNvSpPr>
          <p:nvPr/>
        </p:nvSpPr>
        <p:spPr>
          <a:xfrm>
            <a:off x="568502" y="2047317"/>
            <a:ext cx="4881562" cy="556256"/>
          </a:xfrm>
          <a:prstGeom prst="rect">
            <a:avLst/>
          </a:prstGeom>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spc="100" dirty="0">
                <a:solidFill>
                  <a:schemeClr val="bg2">
                    <a:lumMod val="25000"/>
                  </a:schemeClr>
                </a:solidFill>
                <a:latin typeface="Poppins" panose="02000000000000000000" pitchFamily="2" charset="0"/>
                <a:ea typeface="Lato" panose="020F0502020204030203" pitchFamily="34" charset="0"/>
                <a:cs typeface="Poppins" panose="02000000000000000000" pitchFamily="2" charset="0"/>
              </a:rPr>
              <a:t>Example Template</a:t>
            </a:r>
            <a:endParaRPr lang="en-US" sz="2400" spc="100" dirty="0">
              <a:solidFill>
                <a:schemeClr val="bg2">
                  <a:lumMod val="25000"/>
                </a:schemeClr>
              </a:solidFill>
              <a:latin typeface="Poppins SemiBold" panose="02000000000000000000" pitchFamily="2" charset="0"/>
              <a:ea typeface="Lato" panose="020F0502020204030203" pitchFamily="34" charset="0"/>
              <a:cs typeface="Poppins SemiBold" panose="02000000000000000000" pitchFamily="2" charset="0"/>
            </a:endParaRPr>
          </a:p>
        </p:txBody>
      </p:sp>
      <p:sp>
        <p:nvSpPr>
          <p:cNvPr id="8" name="Rectangle 7">
            <a:extLst>
              <a:ext uri="{FF2B5EF4-FFF2-40B4-BE49-F238E27FC236}">
                <a16:creationId xmlns:a16="http://schemas.microsoft.com/office/drawing/2014/main" id="{AD6850E6-F8B8-4764-8ACE-47582EF27D56}"/>
              </a:ext>
            </a:extLst>
          </p:cNvPr>
          <p:cNvSpPr/>
          <p:nvPr/>
        </p:nvSpPr>
        <p:spPr>
          <a:xfrm>
            <a:off x="8614541" y="2731603"/>
            <a:ext cx="3089709" cy="865839"/>
          </a:xfrm>
          <a:prstGeom prst="rect">
            <a:avLst/>
          </a:prstGeom>
          <a:solidFill>
            <a:schemeClr val="bg1">
              <a:lumMod val="95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b="1" dirty="0"/>
              <a:t>Topic Sentence</a:t>
            </a:r>
          </a:p>
        </p:txBody>
      </p:sp>
      <p:sp>
        <p:nvSpPr>
          <p:cNvPr id="30" name="Овал 23">
            <a:extLst>
              <a:ext uri="{FF2B5EF4-FFF2-40B4-BE49-F238E27FC236}">
                <a16:creationId xmlns:a16="http://schemas.microsoft.com/office/drawing/2014/main" id="{166E6450-73BB-4974-AA26-1B5446D0C9E9}"/>
              </a:ext>
            </a:extLst>
          </p:cNvPr>
          <p:cNvSpPr/>
          <p:nvPr/>
        </p:nvSpPr>
        <p:spPr>
          <a:xfrm>
            <a:off x="7577861" y="4025490"/>
            <a:ext cx="865839" cy="865839"/>
          </a:xfrm>
          <a:prstGeom prst="ellipse">
            <a:avLst/>
          </a:prstGeom>
          <a:solidFill>
            <a:srgbClr val="42C9A8"/>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2</a:t>
            </a:r>
            <a:endParaRPr lang="ru-RU" b="1" dirty="0">
              <a:solidFill>
                <a:schemeClr val="bg1"/>
              </a:solidFill>
            </a:endParaRPr>
          </a:p>
        </p:txBody>
      </p:sp>
      <p:sp>
        <p:nvSpPr>
          <p:cNvPr id="31" name="Rectangle 30">
            <a:extLst>
              <a:ext uri="{FF2B5EF4-FFF2-40B4-BE49-F238E27FC236}">
                <a16:creationId xmlns:a16="http://schemas.microsoft.com/office/drawing/2014/main" id="{74EE99AF-B555-413A-A70E-3D02A7A660FE}"/>
              </a:ext>
            </a:extLst>
          </p:cNvPr>
          <p:cNvSpPr/>
          <p:nvPr/>
        </p:nvSpPr>
        <p:spPr>
          <a:xfrm>
            <a:off x="8614541" y="4025490"/>
            <a:ext cx="3089709" cy="865839"/>
          </a:xfrm>
          <a:prstGeom prst="rect">
            <a:avLst/>
          </a:prstGeom>
          <a:solidFill>
            <a:schemeClr val="bg1">
              <a:lumMod val="95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b="1" dirty="0"/>
              <a:t>Supporting Arguments</a:t>
            </a:r>
          </a:p>
        </p:txBody>
      </p:sp>
      <p:sp>
        <p:nvSpPr>
          <p:cNvPr id="32" name="Овал 23">
            <a:extLst>
              <a:ext uri="{FF2B5EF4-FFF2-40B4-BE49-F238E27FC236}">
                <a16:creationId xmlns:a16="http://schemas.microsoft.com/office/drawing/2014/main" id="{C9B46EFD-25F8-4B15-8F38-F2B8CFA1E6E6}"/>
              </a:ext>
            </a:extLst>
          </p:cNvPr>
          <p:cNvSpPr/>
          <p:nvPr/>
        </p:nvSpPr>
        <p:spPr>
          <a:xfrm>
            <a:off x="7577861" y="5319378"/>
            <a:ext cx="865839" cy="865839"/>
          </a:xfrm>
          <a:prstGeom prst="ellipse">
            <a:avLst/>
          </a:prstGeom>
          <a:solidFill>
            <a:srgbClr val="42C9A8"/>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3</a:t>
            </a:r>
            <a:endParaRPr lang="ru-RU" b="1" dirty="0">
              <a:solidFill>
                <a:schemeClr val="bg1"/>
              </a:solidFill>
            </a:endParaRPr>
          </a:p>
        </p:txBody>
      </p:sp>
      <p:sp>
        <p:nvSpPr>
          <p:cNvPr id="33" name="Rectangle 32">
            <a:extLst>
              <a:ext uri="{FF2B5EF4-FFF2-40B4-BE49-F238E27FC236}">
                <a16:creationId xmlns:a16="http://schemas.microsoft.com/office/drawing/2014/main" id="{9E81F950-BAB1-4F15-8944-62449C7BB5E0}"/>
              </a:ext>
            </a:extLst>
          </p:cNvPr>
          <p:cNvSpPr/>
          <p:nvPr/>
        </p:nvSpPr>
        <p:spPr>
          <a:xfrm>
            <a:off x="8614541" y="5319378"/>
            <a:ext cx="3089709" cy="865839"/>
          </a:xfrm>
          <a:prstGeom prst="rect">
            <a:avLst/>
          </a:prstGeom>
          <a:solidFill>
            <a:schemeClr val="bg1">
              <a:lumMod val="95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b="1" dirty="0"/>
              <a:t>Supporting Details</a:t>
            </a:r>
          </a:p>
        </p:txBody>
      </p:sp>
    </p:spTree>
    <p:extLst>
      <p:ext uri="{BB962C8B-B14F-4D97-AF65-F5344CB8AC3E}">
        <p14:creationId xmlns:p14="http://schemas.microsoft.com/office/powerpoint/2010/main" val="2345634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Текст 11"/>
          <p:cNvSpPr txBox="1">
            <a:spLocks/>
          </p:cNvSpPr>
          <p:nvPr/>
        </p:nvSpPr>
        <p:spPr>
          <a:xfrm>
            <a:off x="1903378" y="2091628"/>
            <a:ext cx="2820180" cy="1099312"/>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u="sng" dirty="0">
                <a:latin typeface="Poppins SemiBold" panose="02000000000000000000" pitchFamily="2" charset="0"/>
                <a:cs typeface="Poppins SemiBold" panose="02000000000000000000" pitchFamily="2" charset="0"/>
              </a:rPr>
              <a:t>Concise</a:t>
            </a:r>
          </a:p>
          <a:p>
            <a:pPr marL="171450" indent="-171450">
              <a:lnSpc>
                <a:spcPts val="1800"/>
              </a:lnSpc>
              <a:buFont typeface="Arial" panose="020B0604020202020204" pitchFamily="34" charset="0"/>
              <a:buChar char="•"/>
            </a:pPr>
            <a:r>
              <a:rPr lang="en-US" sz="1600" kern="0" dirty="0">
                <a:latin typeface="Poppins" panose="02000000000000000000" pitchFamily="2" charset="0"/>
                <a:ea typeface="Karla" pitchFamily="2" charset="0"/>
                <a:cs typeface="Poppins" panose="02000000000000000000" pitchFamily="2" charset="0"/>
              </a:rPr>
              <a:t>Should only be 1-2 sentences</a:t>
            </a:r>
            <a:endParaRPr lang="en-US" sz="1600" b="1" kern="0" dirty="0">
              <a:latin typeface="Poppins" panose="02000000000000000000" pitchFamily="2" charset="0"/>
              <a:ea typeface="Karla" pitchFamily="2" charset="0"/>
              <a:cs typeface="Poppins" panose="02000000000000000000" pitchFamily="2" charset="0"/>
            </a:endParaRPr>
          </a:p>
          <a:p>
            <a:pPr marL="171450" indent="-171450">
              <a:lnSpc>
                <a:spcPts val="1800"/>
              </a:lnSpc>
              <a:buFont typeface="Arial" panose="020B0604020202020204" pitchFamily="34" charset="0"/>
              <a:buChar char="•"/>
            </a:pPr>
            <a:r>
              <a:rPr lang="en-US" sz="1600" kern="0" dirty="0">
                <a:latin typeface="Poppins" panose="02000000000000000000" pitchFamily="2" charset="0"/>
                <a:ea typeface="Karla" pitchFamily="2" charset="0"/>
                <a:cs typeface="Poppins" panose="02000000000000000000" pitchFamily="2" charset="0"/>
              </a:rPr>
              <a:t>Be Specific </a:t>
            </a:r>
          </a:p>
        </p:txBody>
      </p:sp>
      <p:sp>
        <p:nvSpPr>
          <p:cNvPr id="24" name="Овал 23"/>
          <p:cNvSpPr/>
          <p:nvPr/>
        </p:nvSpPr>
        <p:spPr>
          <a:xfrm>
            <a:off x="949929" y="2051212"/>
            <a:ext cx="865839" cy="865839"/>
          </a:xfrm>
          <a:prstGeom prst="ellipse">
            <a:avLst/>
          </a:prstGeom>
          <a:solidFill>
            <a:schemeClr val="bg1">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1</a:t>
            </a:r>
            <a:endParaRPr lang="ru-RU" sz="2400" b="1" dirty="0">
              <a:solidFill>
                <a:schemeClr val="bg1"/>
              </a:solidFill>
            </a:endParaRPr>
          </a:p>
        </p:txBody>
      </p:sp>
      <p:sp>
        <p:nvSpPr>
          <p:cNvPr id="14" name="Заголовок 1">
            <a:extLst>
              <a:ext uri="{FF2B5EF4-FFF2-40B4-BE49-F238E27FC236}">
                <a16:creationId xmlns:a16="http://schemas.microsoft.com/office/drawing/2014/main" id="{4F11D39D-5FA1-4AF7-9C8D-1A4BB8CC1854}"/>
              </a:ext>
            </a:extLst>
          </p:cNvPr>
          <p:cNvSpPr txBox="1">
            <a:spLocks/>
          </p:cNvSpPr>
          <p:nvPr/>
        </p:nvSpPr>
        <p:spPr>
          <a:xfrm>
            <a:off x="1783334" y="927940"/>
            <a:ext cx="9250048" cy="7334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spc="100" dirty="0">
                <a:latin typeface="Poppins SemiBold" panose="02000000000000000000" pitchFamily="2" charset="0"/>
                <a:ea typeface="Karla" pitchFamily="2" charset="0"/>
                <a:cs typeface="Poppins SemiBold" panose="02000000000000000000" pitchFamily="2" charset="0"/>
              </a:rPr>
              <a:t>What Makes A Good Topic Sentence?</a:t>
            </a:r>
            <a:endParaRPr lang="ru-RU" dirty="0">
              <a:ea typeface="Karla" pitchFamily="2" charset="0"/>
              <a:cs typeface="Poppins SemiBold" panose="02000000000000000000" pitchFamily="2" charset="0"/>
            </a:endParaRPr>
          </a:p>
        </p:txBody>
      </p:sp>
      <p:sp>
        <p:nvSpPr>
          <p:cNvPr id="23" name="Текст 11">
            <a:extLst>
              <a:ext uri="{FF2B5EF4-FFF2-40B4-BE49-F238E27FC236}">
                <a16:creationId xmlns:a16="http://schemas.microsoft.com/office/drawing/2014/main" id="{9D043EFE-BB8D-48F4-B761-FE3AB37635B1}"/>
              </a:ext>
            </a:extLst>
          </p:cNvPr>
          <p:cNvSpPr txBox="1">
            <a:spLocks/>
          </p:cNvSpPr>
          <p:nvPr/>
        </p:nvSpPr>
        <p:spPr>
          <a:xfrm>
            <a:off x="1903377" y="3231356"/>
            <a:ext cx="2698933" cy="939534"/>
          </a:xfrm>
          <a:prstGeom prst="rect">
            <a:avLst/>
          </a:prstGeom>
        </p:spPr>
        <p:txBody>
          <a:bodyPr>
            <a:normAutofit fontScale="85000" lnSpcReduction="10000"/>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u="sng" dirty="0">
                <a:latin typeface="Poppins SemiBold" panose="02000000000000000000" pitchFamily="2" charset="0"/>
                <a:cs typeface="Poppins SemiBold" panose="02000000000000000000" pitchFamily="2" charset="0"/>
              </a:rPr>
              <a:t>Clear </a:t>
            </a:r>
          </a:p>
          <a:p>
            <a:pPr marL="171450" indent="-171450">
              <a:lnSpc>
                <a:spcPts val="1800"/>
              </a:lnSpc>
              <a:buFont typeface="Arial" panose="020B0604020202020204" pitchFamily="34" charset="0"/>
              <a:buChar char="•"/>
            </a:pPr>
            <a:r>
              <a:rPr lang="en-US" sz="1900" kern="0" dirty="0">
                <a:latin typeface="Poppins" panose="02000000000000000000" pitchFamily="2" charset="0"/>
                <a:ea typeface="Karla" pitchFamily="2" charset="0"/>
                <a:cs typeface="Poppins" panose="02000000000000000000" pitchFamily="2" charset="0"/>
              </a:rPr>
              <a:t>One key message – highlight the main takeaway</a:t>
            </a:r>
            <a:endParaRPr lang="en-US" sz="1900" b="1" dirty="0">
              <a:latin typeface="Poppins" panose="02000000000000000000" pitchFamily="2" charset="0"/>
              <a:cs typeface="Poppins" panose="02000000000000000000" pitchFamily="2" charset="0"/>
            </a:endParaRPr>
          </a:p>
        </p:txBody>
      </p:sp>
      <p:sp>
        <p:nvSpPr>
          <p:cNvPr id="26" name="Овал 23">
            <a:extLst>
              <a:ext uri="{FF2B5EF4-FFF2-40B4-BE49-F238E27FC236}">
                <a16:creationId xmlns:a16="http://schemas.microsoft.com/office/drawing/2014/main" id="{9D46CBB1-555B-4BA0-B0B7-384A081084B3}"/>
              </a:ext>
            </a:extLst>
          </p:cNvPr>
          <p:cNvSpPr/>
          <p:nvPr/>
        </p:nvSpPr>
        <p:spPr>
          <a:xfrm>
            <a:off x="949929" y="3190940"/>
            <a:ext cx="865839" cy="865839"/>
          </a:xfrm>
          <a:prstGeom prst="ellipse">
            <a:avLst/>
          </a:prstGeom>
          <a:solidFill>
            <a:schemeClr val="bg1">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2</a:t>
            </a:r>
            <a:endParaRPr lang="ru-RU" sz="2400" b="1" dirty="0">
              <a:solidFill>
                <a:schemeClr val="bg1"/>
              </a:solidFill>
            </a:endParaRPr>
          </a:p>
        </p:txBody>
      </p:sp>
      <p:sp>
        <p:nvSpPr>
          <p:cNvPr id="27" name="Текст 11">
            <a:extLst>
              <a:ext uri="{FF2B5EF4-FFF2-40B4-BE49-F238E27FC236}">
                <a16:creationId xmlns:a16="http://schemas.microsoft.com/office/drawing/2014/main" id="{42F9F18F-4309-42BF-A29E-1B05A59A240A}"/>
              </a:ext>
            </a:extLst>
          </p:cNvPr>
          <p:cNvSpPr txBox="1">
            <a:spLocks/>
          </p:cNvSpPr>
          <p:nvPr/>
        </p:nvSpPr>
        <p:spPr>
          <a:xfrm>
            <a:off x="1903378" y="4371084"/>
            <a:ext cx="2698932" cy="939534"/>
          </a:xfrm>
          <a:prstGeom prst="rect">
            <a:avLst/>
          </a:prstGeom>
        </p:spPr>
        <p:txBody>
          <a:bodyPr>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u="sng" dirty="0">
                <a:latin typeface="Poppins SemiBold" panose="02000000000000000000" pitchFamily="2" charset="0"/>
                <a:cs typeface="Poppins SemiBold" panose="02000000000000000000" pitchFamily="2" charset="0"/>
              </a:rPr>
              <a:t>Insightful </a:t>
            </a:r>
          </a:p>
          <a:p>
            <a:pPr marL="171450" indent="-171450">
              <a:lnSpc>
                <a:spcPts val="1800"/>
              </a:lnSpc>
              <a:buFont typeface="Arial" panose="020B0604020202020204" pitchFamily="34" charset="0"/>
              <a:buChar char="•"/>
            </a:pPr>
            <a:r>
              <a:rPr lang="en-US" sz="1600" kern="0" dirty="0">
                <a:latin typeface="Poppins" panose="02000000000000000000" pitchFamily="2" charset="0"/>
                <a:ea typeface="Karla" pitchFamily="2" charset="0"/>
                <a:cs typeface="Poppins" panose="02000000000000000000" pitchFamily="2" charset="0"/>
              </a:rPr>
              <a:t>Tells the reader something they didn’t know or see</a:t>
            </a:r>
            <a:endParaRPr lang="en-US" sz="1600" b="1" dirty="0">
              <a:latin typeface="Poppins" panose="02000000000000000000" pitchFamily="2" charset="0"/>
              <a:cs typeface="Poppins" panose="02000000000000000000" pitchFamily="2" charset="0"/>
            </a:endParaRPr>
          </a:p>
        </p:txBody>
      </p:sp>
      <p:sp>
        <p:nvSpPr>
          <p:cNvPr id="28" name="Овал 23">
            <a:extLst>
              <a:ext uri="{FF2B5EF4-FFF2-40B4-BE49-F238E27FC236}">
                <a16:creationId xmlns:a16="http://schemas.microsoft.com/office/drawing/2014/main" id="{0A07A7B2-31E0-48F7-A741-5B38CB3FE963}"/>
              </a:ext>
            </a:extLst>
          </p:cNvPr>
          <p:cNvSpPr/>
          <p:nvPr/>
        </p:nvSpPr>
        <p:spPr>
          <a:xfrm>
            <a:off x="949929" y="4330668"/>
            <a:ext cx="865839" cy="865839"/>
          </a:xfrm>
          <a:prstGeom prst="ellipse">
            <a:avLst/>
          </a:prstGeom>
          <a:solidFill>
            <a:schemeClr val="bg1">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3</a:t>
            </a:r>
            <a:endParaRPr lang="ru-RU" sz="2400" b="1" dirty="0">
              <a:solidFill>
                <a:schemeClr val="bg1"/>
              </a:solidFill>
            </a:endParaRPr>
          </a:p>
        </p:txBody>
      </p:sp>
      <p:sp>
        <p:nvSpPr>
          <p:cNvPr id="29" name="Текст 11">
            <a:extLst>
              <a:ext uri="{FF2B5EF4-FFF2-40B4-BE49-F238E27FC236}">
                <a16:creationId xmlns:a16="http://schemas.microsoft.com/office/drawing/2014/main" id="{C17F9D59-DDE1-4526-8CAE-BDCC56979452}"/>
              </a:ext>
            </a:extLst>
          </p:cNvPr>
          <p:cNvSpPr txBox="1">
            <a:spLocks/>
          </p:cNvSpPr>
          <p:nvPr/>
        </p:nvSpPr>
        <p:spPr>
          <a:xfrm>
            <a:off x="1903378" y="5510813"/>
            <a:ext cx="2698932" cy="939534"/>
          </a:xfrm>
          <a:prstGeom prst="rect">
            <a:avLst/>
          </a:prstGeom>
        </p:spPr>
        <p:txBody>
          <a:bodyPr>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u="sng" dirty="0">
                <a:latin typeface="Poppins SemiBold" panose="02000000000000000000" pitchFamily="2" charset="0"/>
                <a:cs typeface="Poppins SemiBold" panose="02000000000000000000" pitchFamily="2" charset="0"/>
              </a:rPr>
              <a:t>Readable  </a:t>
            </a:r>
          </a:p>
          <a:p>
            <a:pPr marL="171450" indent="-171450">
              <a:lnSpc>
                <a:spcPts val="1800"/>
              </a:lnSpc>
              <a:buFont typeface="Arial" panose="020B0604020202020204" pitchFamily="34" charset="0"/>
              <a:buChar char="•"/>
            </a:pPr>
            <a:r>
              <a:rPr lang="en-US" sz="1600" kern="0" dirty="0">
                <a:latin typeface="Poppins" panose="02000000000000000000" pitchFamily="2" charset="0"/>
                <a:ea typeface="Karla" pitchFamily="2" charset="0"/>
                <a:cs typeface="Poppins" panose="02000000000000000000" pitchFamily="2" charset="0"/>
              </a:rPr>
              <a:t>Not wordy – untechnical, avoids data dumps </a:t>
            </a:r>
          </a:p>
        </p:txBody>
      </p:sp>
      <p:sp>
        <p:nvSpPr>
          <p:cNvPr id="35" name="Овал 23">
            <a:extLst>
              <a:ext uri="{FF2B5EF4-FFF2-40B4-BE49-F238E27FC236}">
                <a16:creationId xmlns:a16="http://schemas.microsoft.com/office/drawing/2014/main" id="{D9BEC734-7777-4403-B10C-688B1680F6DE}"/>
              </a:ext>
            </a:extLst>
          </p:cNvPr>
          <p:cNvSpPr/>
          <p:nvPr/>
        </p:nvSpPr>
        <p:spPr>
          <a:xfrm>
            <a:off x="949929" y="5470397"/>
            <a:ext cx="865839" cy="865839"/>
          </a:xfrm>
          <a:prstGeom prst="ellipse">
            <a:avLst/>
          </a:prstGeom>
          <a:solidFill>
            <a:schemeClr val="bg1">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4</a:t>
            </a:r>
            <a:endParaRPr lang="ru-RU" sz="2400" b="1" dirty="0">
              <a:solidFill>
                <a:schemeClr val="bg1"/>
              </a:solidFill>
            </a:endParaRPr>
          </a:p>
        </p:txBody>
      </p:sp>
      <p:grpSp>
        <p:nvGrpSpPr>
          <p:cNvPr id="6" name="Group 5">
            <a:extLst>
              <a:ext uri="{FF2B5EF4-FFF2-40B4-BE49-F238E27FC236}">
                <a16:creationId xmlns:a16="http://schemas.microsoft.com/office/drawing/2014/main" id="{94A5DD9C-0888-4E34-A267-0E1BD13DE920}"/>
              </a:ext>
            </a:extLst>
          </p:cNvPr>
          <p:cNvGrpSpPr/>
          <p:nvPr/>
        </p:nvGrpSpPr>
        <p:grpSpPr>
          <a:xfrm>
            <a:off x="4758922" y="2017087"/>
            <a:ext cx="7128277" cy="1214269"/>
            <a:chOff x="4758922" y="2001931"/>
            <a:chExt cx="7128277" cy="1357605"/>
          </a:xfrm>
        </p:grpSpPr>
        <p:sp>
          <p:nvSpPr>
            <p:cNvPr id="36" name="Rectangle 35">
              <a:extLst>
                <a:ext uri="{FF2B5EF4-FFF2-40B4-BE49-F238E27FC236}">
                  <a16:creationId xmlns:a16="http://schemas.microsoft.com/office/drawing/2014/main" id="{893BA76E-F899-4869-8A36-97EC0A60569F}"/>
                </a:ext>
              </a:extLst>
            </p:cNvPr>
            <p:cNvSpPr/>
            <p:nvPr/>
          </p:nvSpPr>
          <p:spPr>
            <a:xfrm>
              <a:off x="9402253" y="2001931"/>
              <a:ext cx="2484946" cy="135760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sp>
          <p:nvSpPr>
            <p:cNvPr id="5" name="Rectangle 4">
              <a:extLst>
                <a:ext uri="{FF2B5EF4-FFF2-40B4-BE49-F238E27FC236}">
                  <a16:creationId xmlns:a16="http://schemas.microsoft.com/office/drawing/2014/main" id="{74584F9F-B6B7-4140-9D77-5A93F9EA94FE}"/>
                </a:ext>
              </a:extLst>
            </p:cNvPr>
            <p:cNvSpPr/>
            <p:nvPr/>
          </p:nvSpPr>
          <p:spPr>
            <a:xfrm>
              <a:off x="4758922" y="2001931"/>
              <a:ext cx="6102735" cy="135760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b="1" dirty="0"/>
                <a:t>“During the 1980s, Australia became the world’s largest producer of diamonds”</a:t>
              </a:r>
            </a:p>
          </p:txBody>
        </p:sp>
      </p:grpSp>
      <p:grpSp>
        <p:nvGrpSpPr>
          <p:cNvPr id="47" name="Group 46">
            <a:extLst>
              <a:ext uri="{FF2B5EF4-FFF2-40B4-BE49-F238E27FC236}">
                <a16:creationId xmlns:a16="http://schemas.microsoft.com/office/drawing/2014/main" id="{98FCB0F7-C040-48F3-ABD2-588B3C621D3A}"/>
              </a:ext>
            </a:extLst>
          </p:cNvPr>
          <p:cNvGrpSpPr/>
          <p:nvPr/>
        </p:nvGrpSpPr>
        <p:grpSpPr>
          <a:xfrm>
            <a:off x="4758922" y="3513671"/>
            <a:ext cx="7128277" cy="1214269"/>
            <a:chOff x="4758922" y="2001931"/>
            <a:chExt cx="7128277" cy="1357605"/>
          </a:xfrm>
        </p:grpSpPr>
        <p:sp>
          <p:nvSpPr>
            <p:cNvPr id="48" name="Rectangle 47">
              <a:extLst>
                <a:ext uri="{FF2B5EF4-FFF2-40B4-BE49-F238E27FC236}">
                  <a16:creationId xmlns:a16="http://schemas.microsoft.com/office/drawing/2014/main" id="{3F3DAE5B-F168-44C8-92DE-6DCD4D0E06DE}"/>
                </a:ext>
              </a:extLst>
            </p:cNvPr>
            <p:cNvSpPr/>
            <p:nvPr/>
          </p:nvSpPr>
          <p:spPr>
            <a:xfrm>
              <a:off x="9402253" y="2001931"/>
              <a:ext cx="2484946" cy="135760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49" name="Rectangle 48">
              <a:extLst>
                <a:ext uri="{FF2B5EF4-FFF2-40B4-BE49-F238E27FC236}">
                  <a16:creationId xmlns:a16="http://schemas.microsoft.com/office/drawing/2014/main" id="{0B92CC02-E085-47C6-A5BF-9DE8987EC12F}"/>
                </a:ext>
              </a:extLst>
            </p:cNvPr>
            <p:cNvSpPr/>
            <p:nvPr/>
          </p:nvSpPr>
          <p:spPr>
            <a:xfrm>
              <a:off x="4758922" y="2001931"/>
              <a:ext cx="6102735" cy="135760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b="1" dirty="0"/>
                <a:t>“During the 1980s, Australia became the world’s largest producer of diamonds and has the single largest mine in the world which produces 34 million carats a year. Their largest mining pipe is Argyle mine” </a:t>
              </a:r>
            </a:p>
          </p:txBody>
        </p:sp>
      </p:grpSp>
      <p:grpSp>
        <p:nvGrpSpPr>
          <p:cNvPr id="50" name="Group 49">
            <a:extLst>
              <a:ext uri="{FF2B5EF4-FFF2-40B4-BE49-F238E27FC236}">
                <a16:creationId xmlns:a16="http://schemas.microsoft.com/office/drawing/2014/main" id="{4C9B12AE-FCDC-43CF-90A2-C8855A020E9E}"/>
              </a:ext>
            </a:extLst>
          </p:cNvPr>
          <p:cNvGrpSpPr/>
          <p:nvPr/>
        </p:nvGrpSpPr>
        <p:grpSpPr>
          <a:xfrm>
            <a:off x="4758922" y="5010256"/>
            <a:ext cx="7128277" cy="1214269"/>
            <a:chOff x="4758922" y="2001931"/>
            <a:chExt cx="7128277" cy="1357605"/>
          </a:xfrm>
        </p:grpSpPr>
        <p:sp>
          <p:nvSpPr>
            <p:cNvPr id="51" name="Rectangle 50">
              <a:extLst>
                <a:ext uri="{FF2B5EF4-FFF2-40B4-BE49-F238E27FC236}">
                  <a16:creationId xmlns:a16="http://schemas.microsoft.com/office/drawing/2014/main" id="{B2F4CFCF-734B-4059-85CB-3CAC776722C5}"/>
                </a:ext>
              </a:extLst>
            </p:cNvPr>
            <p:cNvSpPr/>
            <p:nvPr/>
          </p:nvSpPr>
          <p:spPr>
            <a:xfrm>
              <a:off x="9402253" y="2001931"/>
              <a:ext cx="2484946" cy="135760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sp>
          <p:nvSpPr>
            <p:cNvPr id="52" name="Rectangle 51">
              <a:extLst>
                <a:ext uri="{FF2B5EF4-FFF2-40B4-BE49-F238E27FC236}">
                  <a16:creationId xmlns:a16="http://schemas.microsoft.com/office/drawing/2014/main" id="{C05817F1-A5AF-4FA6-A84A-3C1DFEC1F0E9}"/>
                </a:ext>
              </a:extLst>
            </p:cNvPr>
            <p:cNvSpPr/>
            <p:nvPr/>
          </p:nvSpPr>
          <p:spPr>
            <a:xfrm>
              <a:off x="4758922" y="2001931"/>
              <a:ext cx="6102735" cy="135760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b="1" dirty="0"/>
                <a:t>“Diamonds in Australia” </a:t>
              </a:r>
            </a:p>
          </p:txBody>
        </p:sp>
      </p:grpSp>
      <p:sp>
        <p:nvSpPr>
          <p:cNvPr id="56" name="Freeform 50">
            <a:extLst>
              <a:ext uri="{FF2B5EF4-FFF2-40B4-BE49-F238E27FC236}">
                <a16:creationId xmlns:a16="http://schemas.microsoft.com/office/drawing/2014/main" id="{B00F8897-9D51-44C4-BAFF-B0AAB28E5520}"/>
              </a:ext>
            </a:extLst>
          </p:cNvPr>
          <p:cNvSpPr>
            <a:spLocks noEditPoints="1"/>
          </p:cNvSpPr>
          <p:nvPr/>
        </p:nvSpPr>
        <p:spPr bwMode="auto">
          <a:xfrm>
            <a:off x="11104627" y="2304181"/>
            <a:ext cx="640080" cy="640080"/>
          </a:xfrm>
          <a:custGeom>
            <a:avLst/>
            <a:gdLst>
              <a:gd name="T0" fmla="*/ 2147483646 w 112"/>
              <a:gd name="T1" fmla="*/ 2147483646 h 109"/>
              <a:gd name="T2" fmla="*/ 2147483646 w 112"/>
              <a:gd name="T3" fmla="*/ 0 h 109"/>
              <a:gd name="T4" fmla="*/ 2147483646 w 112"/>
              <a:gd name="T5" fmla="*/ 2147483646 h 109"/>
              <a:gd name="T6" fmla="*/ 2147483646 w 112"/>
              <a:gd name="T7" fmla="*/ 2147483646 h 109"/>
              <a:gd name="T8" fmla="*/ 0 w 112"/>
              <a:gd name="T9" fmla="*/ 2147483646 h 109"/>
              <a:gd name="T10" fmla="*/ 2147483646 w 112"/>
              <a:gd name="T11" fmla="*/ 2147483646 h 109"/>
              <a:gd name="T12" fmla="*/ 2147483646 w 112"/>
              <a:gd name="T13" fmla="*/ 2147483646 h 109"/>
              <a:gd name="T14" fmla="*/ 2147483646 w 112"/>
              <a:gd name="T15" fmla="*/ 2147483646 h 109"/>
              <a:gd name="T16" fmla="*/ 2147483646 w 112"/>
              <a:gd name="T17" fmla="*/ 2147483646 h 109"/>
              <a:gd name="T18" fmla="*/ 2147483646 w 112"/>
              <a:gd name="T19" fmla="*/ 2147483646 h 109"/>
              <a:gd name="T20" fmla="*/ 2147483646 w 112"/>
              <a:gd name="T21" fmla="*/ 2147483646 h 109"/>
              <a:gd name="T22" fmla="*/ 2147483646 w 112"/>
              <a:gd name="T23" fmla="*/ 2147483646 h 109"/>
              <a:gd name="T24" fmla="*/ 2147483646 w 112"/>
              <a:gd name="T25" fmla="*/ 2147483646 h 109"/>
              <a:gd name="T26" fmla="*/ 2147483646 w 112"/>
              <a:gd name="T27" fmla="*/ 2147483646 h 109"/>
              <a:gd name="T28" fmla="*/ 2147483646 w 112"/>
              <a:gd name="T29" fmla="*/ 2147483646 h 109"/>
              <a:gd name="T30" fmla="*/ 2147483646 w 112"/>
              <a:gd name="T31" fmla="*/ 2147483646 h 109"/>
              <a:gd name="T32" fmla="*/ 2147483646 w 112"/>
              <a:gd name="T33" fmla="*/ 2147483646 h 109"/>
              <a:gd name="T34" fmla="*/ 2147483646 w 112"/>
              <a:gd name="T35" fmla="*/ 2147483646 h 109"/>
              <a:gd name="T36" fmla="*/ 2147483646 w 112"/>
              <a:gd name="T37" fmla="*/ 2147483646 h 109"/>
              <a:gd name="T38" fmla="*/ 2147483646 w 112"/>
              <a:gd name="T39" fmla="*/ 2147483646 h 109"/>
              <a:gd name="T40" fmla="*/ 2147483646 w 112"/>
              <a:gd name="T41" fmla="*/ 2147483646 h 109"/>
              <a:gd name="T42" fmla="*/ 2147483646 w 112"/>
              <a:gd name="T43" fmla="*/ 2147483646 h 10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12" h="109">
                <a:moveTo>
                  <a:pt x="112" y="8"/>
                </a:moveTo>
                <a:cubicBezTo>
                  <a:pt x="104" y="0"/>
                  <a:pt x="104" y="0"/>
                  <a:pt x="104" y="0"/>
                </a:cubicBezTo>
                <a:cubicBezTo>
                  <a:pt x="86" y="21"/>
                  <a:pt x="86" y="21"/>
                  <a:pt x="86" y="21"/>
                </a:cubicBezTo>
                <a:cubicBezTo>
                  <a:pt x="77" y="12"/>
                  <a:pt x="65" y="7"/>
                  <a:pt x="51" y="7"/>
                </a:cubicBezTo>
                <a:cubicBezTo>
                  <a:pt x="23" y="7"/>
                  <a:pt x="0" y="30"/>
                  <a:pt x="0" y="58"/>
                </a:cubicBezTo>
                <a:cubicBezTo>
                  <a:pt x="0" y="86"/>
                  <a:pt x="23" y="109"/>
                  <a:pt x="51" y="109"/>
                </a:cubicBezTo>
                <a:cubicBezTo>
                  <a:pt x="79" y="109"/>
                  <a:pt x="102" y="86"/>
                  <a:pt x="102" y="58"/>
                </a:cubicBezTo>
                <a:cubicBezTo>
                  <a:pt x="102" y="48"/>
                  <a:pt x="99" y="38"/>
                  <a:pt x="94" y="31"/>
                </a:cubicBezTo>
                <a:lnTo>
                  <a:pt x="112" y="8"/>
                </a:lnTo>
                <a:close/>
                <a:moveTo>
                  <a:pt x="95" y="58"/>
                </a:moveTo>
                <a:cubicBezTo>
                  <a:pt x="95" y="82"/>
                  <a:pt x="75" y="101"/>
                  <a:pt x="51" y="101"/>
                </a:cubicBezTo>
                <a:cubicBezTo>
                  <a:pt x="27" y="101"/>
                  <a:pt x="8" y="82"/>
                  <a:pt x="8" y="58"/>
                </a:cubicBezTo>
                <a:cubicBezTo>
                  <a:pt x="8" y="34"/>
                  <a:pt x="27" y="14"/>
                  <a:pt x="51" y="14"/>
                </a:cubicBezTo>
                <a:cubicBezTo>
                  <a:pt x="63" y="14"/>
                  <a:pt x="73" y="19"/>
                  <a:pt x="81" y="26"/>
                </a:cubicBezTo>
                <a:cubicBezTo>
                  <a:pt x="50" y="62"/>
                  <a:pt x="50" y="62"/>
                  <a:pt x="50" y="62"/>
                </a:cubicBezTo>
                <a:cubicBezTo>
                  <a:pt x="26" y="39"/>
                  <a:pt x="26" y="39"/>
                  <a:pt x="26" y="39"/>
                </a:cubicBezTo>
                <a:cubicBezTo>
                  <a:pt x="18" y="54"/>
                  <a:pt x="18" y="54"/>
                  <a:pt x="18" y="54"/>
                </a:cubicBezTo>
                <a:cubicBezTo>
                  <a:pt x="43" y="82"/>
                  <a:pt x="43" y="82"/>
                  <a:pt x="43" y="82"/>
                </a:cubicBezTo>
                <a:cubicBezTo>
                  <a:pt x="48" y="89"/>
                  <a:pt x="48" y="89"/>
                  <a:pt x="48" y="89"/>
                </a:cubicBezTo>
                <a:cubicBezTo>
                  <a:pt x="54" y="82"/>
                  <a:pt x="54" y="82"/>
                  <a:pt x="54" y="82"/>
                </a:cubicBezTo>
                <a:cubicBezTo>
                  <a:pt x="89" y="37"/>
                  <a:pt x="89" y="37"/>
                  <a:pt x="89" y="37"/>
                </a:cubicBezTo>
                <a:cubicBezTo>
                  <a:pt x="93" y="43"/>
                  <a:pt x="95" y="50"/>
                  <a:pt x="95" y="58"/>
                </a:cubicBezTo>
                <a:close/>
              </a:path>
            </a:pathLst>
          </a:custGeom>
          <a:solidFill>
            <a:schemeClr val="accent6">
              <a:lumMod val="75000"/>
            </a:schemeClr>
          </a:solidFill>
          <a:ln>
            <a:noFill/>
          </a:ln>
        </p:spPr>
        <p:txBody>
          <a:bodyPr/>
          <a:lstStyle/>
          <a:p>
            <a:endParaRPr lang="th-TH" dirty="0"/>
          </a:p>
        </p:txBody>
      </p:sp>
      <p:grpSp>
        <p:nvGrpSpPr>
          <p:cNvPr id="58" name="Group 300">
            <a:extLst>
              <a:ext uri="{FF2B5EF4-FFF2-40B4-BE49-F238E27FC236}">
                <a16:creationId xmlns:a16="http://schemas.microsoft.com/office/drawing/2014/main" id="{A8FA8350-010B-4F61-97CB-B26DDB36D4EC}"/>
              </a:ext>
            </a:extLst>
          </p:cNvPr>
          <p:cNvGrpSpPr/>
          <p:nvPr/>
        </p:nvGrpSpPr>
        <p:grpSpPr>
          <a:xfrm>
            <a:off x="11033382" y="3800765"/>
            <a:ext cx="640080" cy="640080"/>
            <a:chOff x="3878263" y="2463800"/>
            <a:chExt cx="257175" cy="257175"/>
          </a:xfrm>
          <a:solidFill>
            <a:srgbClr val="C00000"/>
          </a:solidFill>
        </p:grpSpPr>
        <p:sp>
          <p:nvSpPr>
            <p:cNvPr id="59" name="Freeform 51">
              <a:extLst>
                <a:ext uri="{FF2B5EF4-FFF2-40B4-BE49-F238E27FC236}">
                  <a16:creationId xmlns:a16="http://schemas.microsoft.com/office/drawing/2014/main" id="{7BB6449B-3E68-47F3-AD02-C339EEF8AA92}"/>
                </a:ext>
              </a:extLst>
            </p:cNvPr>
            <p:cNvSpPr>
              <a:spLocks noEditPoints="1"/>
            </p:cNvSpPr>
            <p:nvPr/>
          </p:nvSpPr>
          <p:spPr bwMode="auto">
            <a:xfrm>
              <a:off x="3878263" y="2463800"/>
              <a:ext cx="257175" cy="257175"/>
            </a:xfrm>
            <a:custGeom>
              <a:avLst/>
              <a:gdLst/>
              <a:ahLst/>
              <a:cxnLst>
                <a:cxn ang="0">
                  <a:pos x="0" y="0"/>
                </a:cxn>
                <a:cxn ang="0">
                  <a:pos x="0" y="162"/>
                </a:cxn>
                <a:cxn ang="0">
                  <a:pos x="162" y="162"/>
                </a:cxn>
                <a:cxn ang="0">
                  <a:pos x="162" y="0"/>
                </a:cxn>
                <a:cxn ang="0">
                  <a:pos x="0" y="0"/>
                </a:cxn>
                <a:cxn ang="0">
                  <a:pos x="150" y="151"/>
                </a:cxn>
                <a:cxn ang="0">
                  <a:pos x="11" y="151"/>
                </a:cxn>
                <a:cxn ang="0">
                  <a:pos x="11" y="12"/>
                </a:cxn>
                <a:cxn ang="0">
                  <a:pos x="150" y="12"/>
                </a:cxn>
                <a:cxn ang="0">
                  <a:pos x="150" y="151"/>
                </a:cxn>
              </a:cxnLst>
              <a:rect l="0" t="0" r="r" b="b"/>
              <a:pathLst>
                <a:path w="162" h="162">
                  <a:moveTo>
                    <a:pt x="0" y="0"/>
                  </a:moveTo>
                  <a:lnTo>
                    <a:pt x="0" y="162"/>
                  </a:lnTo>
                  <a:lnTo>
                    <a:pt x="162" y="162"/>
                  </a:lnTo>
                  <a:lnTo>
                    <a:pt x="162" y="0"/>
                  </a:lnTo>
                  <a:lnTo>
                    <a:pt x="0" y="0"/>
                  </a:lnTo>
                  <a:close/>
                  <a:moveTo>
                    <a:pt x="150" y="151"/>
                  </a:moveTo>
                  <a:lnTo>
                    <a:pt x="11" y="151"/>
                  </a:lnTo>
                  <a:lnTo>
                    <a:pt x="11" y="12"/>
                  </a:lnTo>
                  <a:lnTo>
                    <a:pt x="150" y="12"/>
                  </a:lnTo>
                  <a:lnTo>
                    <a:pt x="150" y="151"/>
                  </a:lnTo>
                  <a:close/>
                </a:path>
              </a:pathLst>
            </a:custGeom>
            <a:grpFill/>
            <a:ln w="9525">
              <a:noFill/>
              <a:round/>
              <a:headEnd/>
              <a:tailEnd/>
            </a:ln>
          </p:spPr>
          <p:txBody>
            <a:bodyPr/>
            <a:lstStyle/>
            <a:p>
              <a:pPr eaLnBrk="1" fontAlgn="auto" hangingPunct="1">
                <a:spcBef>
                  <a:spcPts val="0"/>
                </a:spcBef>
                <a:spcAft>
                  <a:spcPts val="0"/>
                </a:spcAft>
                <a:defRPr/>
              </a:pPr>
              <a:endParaRPr lang="en-US">
                <a:latin typeface="+mn-lt"/>
                <a:ea typeface="+mn-ea"/>
              </a:endParaRPr>
            </a:p>
          </p:txBody>
        </p:sp>
        <p:sp>
          <p:nvSpPr>
            <p:cNvPr id="60" name="Freeform 52">
              <a:extLst>
                <a:ext uri="{FF2B5EF4-FFF2-40B4-BE49-F238E27FC236}">
                  <a16:creationId xmlns:a16="http://schemas.microsoft.com/office/drawing/2014/main" id="{CEF45909-D97B-46B4-A7B7-129D0D07F0EF}"/>
                </a:ext>
              </a:extLst>
            </p:cNvPr>
            <p:cNvSpPr>
              <a:spLocks/>
            </p:cNvSpPr>
            <p:nvPr/>
          </p:nvSpPr>
          <p:spPr bwMode="auto">
            <a:xfrm>
              <a:off x="3932238" y="2519363"/>
              <a:ext cx="157163" cy="155575"/>
            </a:xfrm>
            <a:custGeom>
              <a:avLst/>
              <a:gdLst/>
              <a:ahLst/>
              <a:cxnLst>
                <a:cxn ang="0">
                  <a:pos x="16" y="98"/>
                </a:cxn>
                <a:cxn ang="0">
                  <a:pos x="50" y="65"/>
                </a:cxn>
                <a:cxn ang="0">
                  <a:pos x="81" y="98"/>
                </a:cxn>
                <a:cxn ang="0">
                  <a:pos x="99" y="82"/>
                </a:cxn>
                <a:cxn ang="0">
                  <a:pos x="66" y="49"/>
                </a:cxn>
                <a:cxn ang="0">
                  <a:pos x="99" y="17"/>
                </a:cxn>
                <a:cxn ang="0">
                  <a:pos x="81" y="0"/>
                </a:cxn>
                <a:cxn ang="0">
                  <a:pos x="50" y="33"/>
                </a:cxn>
                <a:cxn ang="0">
                  <a:pos x="16" y="0"/>
                </a:cxn>
                <a:cxn ang="0">
                  <a:pos x="0" y="17"/>
                </a:cxn>
                <a:cxn ang="0">
                  <a:pos x="32" y="49"/>
                </a:cxn>
                <a:cxn ang="0">
                  <a:pos x="0" y="82"/>
                </a:cxn>
                <a:cxn ang="0">
                  <a:pos x="16" y="98"/>
                </a:cxn>
              </a:cxnLst>
              <a:rect l="0" t="0" r="r" b="b"/>
              <a:pathLst>
                <a:path w="99" h="98">
                  <a:moveTo>
                    <a:pt x="16" y="98"/>
                  </a:moveTo>
                  <a:lnTo>
                    <a:pt x="50" y="65"/>
                  </a:lnTo>
                  <a:lnTo>
                    <a:pt x="81" y="98"/>
                  </a:lnTo>
                  <a:lnTo>
                    <a:pt x="99" y="82"/>
                  </a:lnTo>
                  <a:lnTo>
                    <a:pt x="66" y="49"/>
                  </a:lnTo>
                  <a:lnTo>
                    <a:pt x="99" y="17"/>
                  </a:lnTo>
                  <a:lnTo>
                    <a:pt x="81" y="0"/>
                  </a:lnTo>
                  <a:lnTo>
                    <a:pt x="50" y="33"/>
                  </a:lnTo>
                  <a:lnTo>
                    <a:pt x="16" y="0"/>
                  </a:lnTo>
                  <a:lnTo>
                    <a:pt x="0" y="17"/>
                  </a:lnTo>
                  <a:lnTo>
                    <a:pt x="32" y="49"/>
                  </a:lnTo>
                  <a:lnTo>
                    <a:pt x="0" y="82"/>
                  </a:lnTo>
                  <a:lnTo>
                    <a:pt x="16" y="98"/>
                  </a:lnTo>
                  <a:close/>
                </a:path>
              </a:pathLst>
            </a:custGeom>
            <a:grpFill/>
            <a:ln w="9525">
              <a:noFill/>
              <a:round/>
              <a:headEnd/>
              <a:tailEnd/>
            </a:ln>
          </p:spPr>
          <p:txBody>
            <a:bodyPr/>
            <a:lstStyle/>
            <a:p>
              <a:pPr eaLnBrk="1" fontAlgn="auto" hangingPunct="1">
                <a:spcBef>
                  <a:spcPts val="0"/>
                </a:spcBef>
                <a:spcAft>
                  <a:spcPts val="0"/>
                </a:spcAft>
                <a:defRPr/>
              </a:pPr>
              <a:endParaRPr lang="en-US" dirty="0">
                <a:latin typeface="+mn-lt"/>
                <a:ea typeface="+mn-ea"/>
              </a:endParaRPr>
            </a:p>
          </p:txBody>
        </p:sp>
      </p:grpSp>
      <p:sp>
        <p:nvSpPr>
          <p:cNvPr id="61" name="Подзаголовок 2">
            <a:extLst>
              <a:ext uri="{FF2B5EF4-FFF2-40B4-BE49-F238E27FC236}">
                <a16:creationId xmlns:a16="http://schemas.microsoft.com/office/drawing/2014/main" id="{1E01DD76-D5C6-4E23-876F-183631DC2FF4}"/>
              </a:ext>
            </a:extLst>
          </p:cNvPr>
          <p:cNvSpPr txBox="1">
            <a:spLocks/>
          </p:cNvSpPr>
          <p:nvPr/>
        </p:nvSpPr>
        <p:spPr>
          <a:xfrm>
            <a:off x="4118251" y="679988"/>
            <a:ext cx="3955498" cy="3751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1800"/>
              </a:lnSpc>
              <a:spcBef>
                <a:spcPts val="1200"/>
              </a:spcBef>
              <a:buNone/>
            </a:pPr>
            <a:r>
              <a:rPr lang="en-US" sz="1600" i="1" dirty="0">
                <a:solidFill>
                  <a:srgbClr val="42C9A8"/>
                </a:solidFill>
                <a:latin typeface="Poppins SemiBold" panose="02000000000000000000" pitchFamily="2" charset="0"/>
                <a:ea typeface="Linux Libertine" panose="02000503000000000000" pitchFamily="2" charset="0"/>
                <a:cs typeface="Poppins SemiBold" panose="02000000000000000000" pitchFamily="2" charset="0"/>
              </a:rPr>
              <a:t># INTRO TO SLIDE BUILDING</a:t>
            </a:r>
          </a:p>
        </p:txBody>
      </p:sp>
      <p:grpSp>
        <p:nvGrpSpPr>
          <p:cNvPr id="30" name="Group 300">
            <a:extLst>
              <a:ext uri="{FF2B5EF4-FFF2-40B4-BE49-F238E27FC236}">
                <a16:creationId xmlns:a16="http://schemas.microsoft.com/office/drawing/2014/main" id="{6D909F4E-784C-4FB4-B925-B27907BF5E77}"/>
              </a:ext>
            </a:extLst>
          </p:cNvPr>
          <p:cNvGrpSpPr/>
          <p:nvPr/>
        </p:nvGrpSpPr>
        <p:grpSpPr>
          <a:xfrm>
            <a:off x="11033382" y="5277869"/>
            <a:ext cx="640080" cy="640080"/>
            <a:chOff x="3878263" y="2463800"/>
            <a:chExt cx="257175" cy="257175"/>
          </a:xfrm>
          <a:solidFill>
            <a:srgbClr val="C00000"/>
          </a:solidFill>
        </p:grpSpPr>
        <p:sp>
          <p:nvSpPr>
            <p:cNvPr id="31" name="Freeform 51">
              <a:extLst>
                <a:ext uri="{FF2B5EF4-FFF2-40B4-BE49-F238E27FC236}">
                  <a16:creationId xmlns:a16="http://schemas.microsoft.com/office/drawing/2014/main" id="{5C931C85-8B96-4247-B4B7-143A7343F995}"/>
                </a:ext>
              </a:extLst>
            </p:cNvPr>
            <p:cNvSpPr>
              <a:spLocks noEditPoints="1"/>
            </p:cNvSpPr>
            <p:nvPr/>
          </p:nvSpPr>
          <p:spPr bwMode="auto">
            <a:xfrm>
              <a:off x="3878263" y="2463800"/>
              <a:ext cx="257175" cy="257175"/>
            </a:xfrm>
            <a:custGeom>
              <a:avLst/>
              <a:gdLst/>
              <a:ahLst/>
              <a:cxnLst>
                <a:cxn ang="0">
                  <a:pos x="0" y="0"/>
                </a:cxn>
                <a:cxn ang="0">
                  <a:pos x="0" y="162"/>
                </a:cxn>
                <a:cxn ang="0">
                  <a:pos x="162" y="162"/>
                </a:cxn>
                <a:cxn ang="0">
                  <a:pos x="162" y="0"/>
                </a:cxn>
                <a:cxn ang="0">
                  <a:pos x="0" y="0"/>
                </a:cxn>
                <a:cxn ang="0">
                  <a:pos x="150" y="151"/>
                </a:cxn>
                <a:cxn ang="0">
                  <a:pos x="11" y="151"/>
                </a:cxn>
                <a:cxn ang="0">
                  <a:pos x="11" y="12"/>
                </a:cxn>
                <a:cxn ang="0">
                  <a:pos x="150" y="12"/>
                </a:cxn>
                <a:cxn ang="0">
                  <a:pos x="150" y="151"/>
                </a:cxn>
              </a:cxnLst>
              <a:rect l="0" t="0" r="r" b="b"/>
              <a:pathLst>
                <a:path w="162" h="162">
                  <a:moveTo>
                    <a:pt x="0" y="0"/>
                  </a:moveTo>
                  <a:lnTo>
                    <a:pt x="0" y="162"/>
                  </a:lnTo>
                  <a:lnTo>
                    <a:pt x="162" y="162"/>
                  </a:lnTo>
                  <a:lnTo>
                    <a:pt x="162" y="0"/>
                  </a:lnTo>
                  <a:lnTo>
                    <a:pt x="0" y="0"/>
                  </a:lnTo>
                  <a:close/>
                  <a:moveTo>
                    <a:pt x="150" y="151"/>
                  </a:moveTo>
                  <a:lnTo>
                    <a:pt x="11" y="151"/>
                  </a:lnTo>
                  <a:lnTo>
                    <a:pt x="11" y="12"/>
                  </a:lnTo>
                  <a:lnTo>
                    <a:pt x="150" y="12"/>
                  </a:lnTo>
                  <a:lnTo>
                    <a:pt x="150" y="151"/>
                  </a:lnTo>
                  <a:close/>
                </a:path>
              </a:pathLst>
            </a:custGeom>
            <a:grpFill/>
            <a:ln w="9525">
              <a:noFill/>
              <a:round/>
              <a:headEnd/>
              <a:tailEnd/>
            </a:ln>
          </p:spPr>
          <p:txBody>
            <a:bodyPr/>
            <a:lstStyle/>
            <a:p>
              <a:pPr eaLnBrk="1" fontAlgn="auto" hangingPunct="1">
                <a:spcBef>
                  <a:spcPts val="0"/>
                </a:spcBef>
                <a:spcAft>
                  <a:spcPts val="0"/>
                </a:spcAft>
                <a:defRPr/>
              </a:pPr>
              <a:endParaRPr lang="en-US">
                <a:latin typeface="+mn-lt"/>
                <a:ea typeface="+mn-ea"/>
              </a:endParaRPr>
            </a:p>
          </p:txBody>
        </p:sp>
        <p:sp>
          <p:nvSpPr>
            <p:cNvPr id="32" name="Freeform 52">
              <a:extLst>
                <a:ext uri="{FF2B5EF4-FFF2-40B4-BE49-F238E27FC236}">
                  <a16:creationId xmlns:a16="http://schemas.microsoft.com/office/drawing/2014/main" id="{F62D5444-9F4C-486E-82DB-2FF90C9542DB}"/>
                </a:ext>
              </a:extLst>
            </p:cNvPr>
            <p:cNvSpPr>
              <a:spLocks/>
            </p:cNvSpPr>
            <p:nvPr/>
          </p:nvSpPr>
          <p:spPr bwMode="auto">
            <a:xfrm>
              <a:off x="3932238" y="2519363"/>
              <a:ext cx="157163" cy="155575"/>
            </a:xfrm>
            <a:custGeom>
              <a:avLst/>
              <a:gdLst/>
              <a:ahLst/>
              <a:cxnLst>
                <a:cxn ang="0">
                  <a:pos x="16" y="98"/>
                </a:cxn>
                <a:cxn ang="0">
                  <a:pos x="50" y="65"/>
                </a:cxn>
                <a:cxn ang="0">
                  <a:pos x="81" y="98"/>
                </a:cxn>
                <a:cxn ang="0">
                  <a:pos x="99" y="82"/>
                </a:cxn>
                <a:cxn ang="0">
                  <a:pos x="66" y="49"/>
                </a:cxn>
                <a:cxn ang="0">
                  <a:pos x="99" y="17"/>
                </a:cxn>
                <a:cxn ang="0">
                  <a:pos x="81" y="0"/>
                </a:cxn>
                <a:cxn ang="0">
                  <a:pos x="50" y="33"/>
                </a:cxn>
                <a:cxn ang="0">
                  <a:pos x="16" y="0"/>
                </a:cxn>
                <a:cxn ang="0">
                  <a:pos x="0" y="17"/>
                </a:cxn>
                <a:cxn ang="0">
                  <a:pos x="32" y="49"/>
                </a:cxn>
                <a:cxn ang="0">
                  <a:pos x="0" y="82"/>
                </a:cxn>
                <a:cxn ang="0">
                  <a:pos x="16" y="98"/>
                </a:cxn>
              </a:cxnLst>
              <a:rect l="0" t="0" r="r" b="b"/>
              <a:pathLst>
                <a:path w="99" h="98">
                  <a:moveTo>
                    <a:pt x="16" y="98"/>
                  </a:moveTo>
                  <a:lnTo>
                    <a:pt x="50" y="65"/>
                  </a:lnTo>
                  <a:lnTo>
                    <a:pt x="81" y="98"/>
                  </a:lnTo>
                  <a:lnTo>
                    <a:pt x="99" y="82"/>
                  </a:lnTo>
                  <a:lnTo>
                    <a:pt x="66" y="49"/>
                  </a:lnTo>
                  <a:lnTo>
                    <a:pt x="99" y="17"/>
                  </a:lnTo>
                  <a:lnTo>
                    <a:pt x="81" y="0"/>
                  </a:lnTo>
                  <a:lnTo>
                    <a:pt x="50" y="33"/>
                  </a:lnTo>
                  <a:lnTo>
                    <a:pt x="16" y="0"/>
                  </a:lnTo>
                  <a:lnTo>
                    <a:pt x="0" y="17"/>
                  </a:lnTo>
                  <a:lnTo>
                    <a:pt x="32" y="49"/>
                  </a:lnTo>
                  <a:lnTo>
                    <a:pt x="0" y="82"/>
                  </a:lnTo>
                  <a:lnTo>
                    <a:pt x="16" y="98"/>
                  </a:lnTo>
                  <a:close/>
                </a:path>
              </a:pathLst>
            </a:custGeom>
            <a:grpFill/>
            <a:ln w="9525">
              <a:noFill/>
              <a:round/>
              <a:headEnd/>
              <a:tailEnd/>
            </a:ln>
          </p:spPr>
          <p:txBody>
            <a:bodyPr/>
            <a:lstStyle/>
            <a:p>
              <a:pPr eaLnBrk="1" fontAlgn="auto" hangingPunct="1">
                <a:spcBef>
                  <a:spcPts val="0"/>
                </a:spcBef>
                <a:spcAft>
                  <a:spcPts val="0"/>
                </a:spcAft>
                <a:defRPr/>
              </a:pPr>
              <a:endParaRPr lang="en-US">
                <a:latin typeface="+mn-lt"/>
                <a:ea typeface="+mn-ea"/>
              </a:endParaRPr>
            </a:p>
          </p:txBody>
        </p:sp>
      </p:grpSp>
      <p:sp>
        <p:nvSpPr>
          <p:cNvPr id="2" name="TextBox 1">
            <a:extLst>
              <a:ext uri="{FF2B5EF4-FFF2-40B4-BE49-F238E27FC236}">
                <a16:creationId xmlns:a16="http://schemas.microsoft.com/office/drawing/2014/main" id="{A67A13EF-2BF8-4171-B728-EDEF446A174D}"/>
              </a:ext>
            </a:extLst>
          </p:cNvPr>
          <p:cNvSpPr txBox="1"/>
          <p:nvPr/>
        </p:nvSpPr>
        <p:spPr>
          <a:xfrm>
            <a:off x="515297" y="6431657"/>
            <a:ext cx="11609344" cy="246221"/>
          </a:xfrm>
          <a:prstGeom prst="rect">
            <a:avLst/>
          </a:prstGeom>
          <a:noFill/>
        </p:spPr>
        <p:txBody>
          <a:bodyPr wrap="square" rtlCol="0">
            <a:spAutoFit/>
          </a:bodyPr>
          <a:lstStyle/>
          <a:p>
            <a:r>
              <a:rPr lang="en-US" sz="1000" dirty="0"/>
              <a:t>Source: Alley, M., Schreiber, M., Ramsdell, K., &amp; Muffo, J. (2006). How the design of headlines in presentation slides affects audience retention. </a:t>
            </a:r>
            <a:r>
              <a:rPr lang="en-US" sz="1000" i="1" dirty="0"/>
              <a:t>Technical Communication</a:t>
            </a:r>
            <a:r>
              <a:rPr lang="en-US" sz="1000" dirty="0"/>
              <a:t>, 53(2), 225-234. </a:t>
            </a:r>
          </a:p>
        </p:txBody>
      </p:sp>
    </p:spTree>
    <p:extLst>
      <p:ext uri="{BB962C8B-B14F-4D97-AF65-F5344CB8AC3E}">
        <p14:creationId xmlns:p14="http://schemas.microsoft.com/office/powerpoint/2010/main" val="345711304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Прямоугольник 18"/>
          <p:cNvSpPr/>
          <p:nvPr/>
        </p:nvSpPr>
        <p:spPr>
          <a:xfrm>
            <a:off x="6252084" y="2524196"/>
            <a:ext cx="822960" cy="822960"/>
          </a:xfrm>
          <a:prstGeom prst="rect">
            <a:avLst/>
          </a:prstGeom>
          <a:solidFill>
            <a:srgbClr val="42C9A8"/>
          </a:solidFill>
          <a:ln w="285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8" name="Текст 11"/>
          <p:cNvSpPr txBox="1">
            <a:spLocks/>
          </p:cNvSpPr>
          <p:nvPr/>
        </p:nvSpPr>
        <p:spPr>
          <a:xfrm>
            <a:off x="6273351" y="2691042"/>
            <a:ext cx="548640" cy="399957"/>
          </a:xfrm>
          <a:prstGeom prst="rect">
            <a:avLst/>
          </a:prstGeom>
          <a:solidFill>
            <a:srgbClr val="42C9A8"/>
          </a:solidFill>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solidFill>
                  <a:schemeClr val="bg1"/>
                </a:solidFill>
                <a:latin typeface="Poppins SemiBold" panose="02000000000000000000" pitchFamily="2" charset="0"/>
                <a:cs typeface="Poppins SemiBold" panose="02000000000000000000" pitchFamily="2" charset="0"/>
              </a:rPr>
              <a:t>02</a:t>
            </a:r>
          </a:p>
        </p:txBody>
      </p:sp>
      <p:sp>
        <p:nvSpPr>
          <p:cNvPr id="2" name="Прямоугольник 1"/>
          <p:cNvSpPr/>
          <p:nvPr/>
        </p:nvSpPr>
        <p:spPr>
          <a:xfrm>
            <a:off x="2330767" y="2524196"/>
            <a:ext cx="822960" cy="822960"/>
          </a:xfrm>
          <a:prstGeom prst="rect">
            <a:avLst/>
          </a:prstGeom>
          <a:solidFill>
            <a:srgbClr val="42C9A8"/>
          </a:solidFill>
          <a:ln w="285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7" name="Заголовок 1"/>
          <p:cNvSpPr txBox="1">
            <a:spLocks/>
          </p:cNvSpPr>
          <p:nvPr/>
        </p:nvSpPr>
        <p:spPr>
          <a:xfrm>
            <a:off x="933609" y="1018534"/>
            <a:ext cx="7404511" cy="72397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spc="100" dirty="0">
                <a:solidFill>
                  <a:schemeClr val="bg2">
                    <a:lumMod val="25000"/>
                  </a:schemeClr>
                </a:solidFill>
                <a:latin typeface="Poppins SemiBold" panose="02000000000000000000" pitchFamily="2" charset="0"/>
                <a:ea typeface="Lato" panose="020F0502020204030203" pitchFamily="34" charset="0"/>
                <a:cs typeface="Poppins SemiBold" panose="02000000000000000000" pitchFamily="2" charset="0"/>
              </a:rPr>
              <a:t>WORKSHOP AGENDA </a:t>
            </a:r>
          </a:p>
          <a:p>
            <a:endParaRPr lang="en-US" sz="4000" b="1" spc="100" dirty="0">
              <a:solidFill>
                <a:schemeClr val="bg2">
                  <a:lumMod val="25000"/>
                </a:schemeClr>
              </a:solidFill>
              <a:latin typeface="Nixie"/>
              <a:ea typeface="Lato" panose="020F0502020204030203" pitchFamily="34" charset="0"/>
              <a:cs typeface="Poppins SemiBold" panose="02000000000000000000" pitchFamily="2" charset="0"/>
            </a:endParaRPr>
          </a:p>
          <a:p>
            <a:endParaRPr lang="ru-RU" sz="4000" b="1" spc="100" dirty="0">
              <a:solidFill>
                <a:schemeClr val="bg2">
                  <a:lumMod val="25000"/>
                </a:schemeClr>
              </a:solidFill>
              <a:latin typeface="Nixie"/>
              <a:ea typeface="Lato" panose="020F0502020204030203" pitchFamily="34" charset="0"/>
              <a:cs typeface="Poppins SemiBold" panose="02000000000000000000" pitchFamily="2" charset="0"/>
            </a:endParaRPr>
          </a:p>
        </p:txBody>
      </p:sp>
      <p:sp>
        <p:nvSpPr>
          <p:cNvPr id="8" name="Текст 11"/>
          <p:cNvSpPr txBox="1">
            <a:spLocks/>
          </p:cNvSpPr>
          <p:nvPr/>
        </p:nvSpPr>
        <p:spPr>
          <a:xfrm>
            <a:off x="3234019" y="2859122"/>
            <a:ext cx="2803693" cy="1571579"/>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dirty="0">
                <a:solidFill>
                  <a:schemeClr val="bg2">
                    <a:lumMod val="25000"/>
                  </a:schemeClr>
                </a:solidFill>
                <a:latin typeface="Poppins SemiBold" panose="02000000000000000000" pitchFamily="2" charset="0"/>
                <a:cs typeface="Poppins SemiBold" panose="02000000000000000000" pitchFamily="2" charset="0"/>
              </a:rPr>
              <a:t>PRESENTATION DO’S AND DON’T</a:t>
            </a:r>
          </a:p>
        </p:txBody>
      </p:sp>
      <p:sp>
        <p:nvSpPr>
          <p:cNvPr id="9" name="Текст 11"/>
          <p:cNvSpPr txBox="1">
            <a:spLocks/>
          </p:cNvSpPr>
          <p:nvPr/>
        </p:nvSpPr>
        <p:spPr>
          <a:xfrm>
            <a:off x="2366927" y="2691043"/>
            <a:ext cx="584787" cy="399952"/>
          </a:xfrm>
          <a:prstGeom prst="rect">
            <a:avLst/>
          </a:prstGeom>
          <a:solidFill>
            <a:srgbClr val="42C9A8"/>
          </a:solidFill>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solidFill>
                  <a:schemeClr val="bg1"/>
                </a:solidFill>
                <a:latin typeface="Poppins SemiBold" panose="02000000000000000000" pitchFamily="2" charset="0"/>
                <a:cs typeface="Poppins SemiBold" panose="02000000000000000000" pitchFamily="2" charset="0"/>
              </a:rPr>
              <a:t>01</a:t>
            </a:r>
          </a:p>
        </p:txBody>
      </p:sp>
      <p:sp>
        <p:nvSpPr>
          <p:cNvPr id="16" name="Текст 11"/>
          <p:cNvSpPr txBox="1">
            <a:spLocks/>
          </p:cNvSpPr>
          <p:nvPr/>
        </p:nvSpPr>
        <p:spPr>
          <a:xfrm>
            <a:off x="7136309" y="2859122"/>
            <a:ext cx="2803693" cy="1571579"/>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dirty="0">
                <a:solidFill>
                  <a:schemeClr val="bg2">
                    <a:lumMod val="25000"/>
                  </a:schemeClr>
                </a:solidFill>
                <a:latin typeface="Poppins SemiBold" panose="02000000000000000000" pitchFamily="2" charset="0"/>
                <a:cs typeface="Poppins SemiBold" panose="02000000000000000000" pitchFamily="2" charset="0"/>
              </a:rPr>
              <a:t>INTRO TO STORYBOARDING</a:t>
            </a:r>
          </a:p>
          <a:p>
            <a:pPr>
              <a:lnSpc>
                <a:spcPts val="1800"/>
              </a:lnSpc>
            </a:pPr>
            <a:endParaRPr lang="en-US" sz="2000" b="1" dirty="0">
              <a:solidFill>
                <a:schemeClr val="bg1">
                  <a:lumMod val="65000"/>
                </a:schemeClr>
              </a:solidFill>
              <a:latin typeface="Poppins" panose="02000000000000000000" pitchFamily="2" charset="0"/>
              <a:cs typeface="Poppins" panose="02000000000000000000" pitchFamily="2" charset="0"/>
            </a:endParaRPr>
          </a:p>
        </p:txBody>
      </p:sp>
      <p:sp>
        <p:nvSpPr>
          <p:cNvPr id="28" name="Текст 11"/>
          <p:cNvSpPr txBox="1">
            <a:spLocks/>
          </p:cNvSpPr>
          <p:nvPr/>
        </p:nvSpPr>
        <p:spPr>
          <a:xfrm>
            <a:off x="3276551" y="4618438"/>
            <a:ext cx="2803693" cy="1571579"/>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dirty="0">
                <a:solidFill>
                  <a:schemeClr val="bg2">
                    <a:lumMod val="25000"/>
                  </a:schemeClr>
                </a:solidFill>
                <a:latin typeface="Poppins SemiBold" panose="02000000000000000000" pitchFamily="2" charset="0"/>
                <a:cs typeface="Poppins SemiBold" panose="02000000000000000000" pitchFamily="2" charset="0"/>
              </a:rPr>
              <a:t>INTRO TO SLIDE BUILDING</a:t>
            </a:r>
          </a:p>
        </p:txBody>
      </p:sp>
      <p:sp>
        <p:nvSpPr>
          <p:cNvPr id="31" name="Прямоугольник 30"/>
          <p:cNvSpPr/>
          <p:nvPr/>
        </p:nvSpPr>
        <p:spPr>
          <a:xfrm>
            <a:off x="2392326" y="4283512"/>
            <a:ext cx="822960" cy="822960"/>
          </a:xfrm>
          <a:prstGeom prst="rect">
            <a:avLst/>
          </a:prstGeom>
          <a:solidFill>
            <a:srgbClr val="42C9A8"/>
          </a:solidFill>
          <a:ln w="285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0" name="Текст 11"/>
          <p:cNvSpPr txBox="1">
            <a:spLocks/>
          </p:cNvSpPr>
          <p:nvPr/>
        </p:nvSpPr>
        <p:spPr>
          <a:xfrm>
            <a:off x="2424226" y="4450358"/>
            <a:ext cx="548640" cy="399957"/>
          </a:xfrm>
          <a:prstGeom prst="rect">
            <a:avLst/>
          </a:prstGeom>
          <a:solidFill>
            <a:srgbClr val="42C9A8"/>
          </a:solidFill>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solidFill>
                  <a:schemeClr val="bg1"/>
                </a:solidFill>
                <a:latin typeface="Poppins SemiBold" panose="02000000000000000000" pitchFamily="2" charset="0"/>
                <a:cs typeface="Poppins SemiBold" panose="02000000000000000000" pitchFamily="2" charset="0"/>
              </a:rPr>
              <a:t>03</a:t>
            </a:r>
          </a:p>
        </p:txBody>
      </p:sp>
      <p:sp>
        <p:nvSpPr>
          <p:cNvPr id="24" name="Текст 11"/>
          <p:cNvSpPr txBox="1">
            <a:spLocks/>
          </p:cNvSpPr>
          <p:nvPr/>
        </p:nvSpPr>
        <p:spPr>
          <a:xfrm>
            <a:off x="7121691" y="4618438"/>
            <a:ext cx="3152609" cy="1571579"/>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dirty="0">
                <a:solidFill>
                  <a:schemeClr val="bg2">
                    <a:lumMod val="25000"/>
                  </a:schemeClr>
                </a:solidFill>
                <a:latin typeface="Poppins SemiBold" panose="02000000000000000000" pitchFamily="2" charset="0"/>
                <a:cs typeface="Poppins SemiBold" panose="02000000000000000000" pitchFamily="2" charset="0"/>
              </a:rPr>
              <a:t>PRACTICE, PRACTICE, PRACITCE</a:t>
            </a:r>
          </a:p>
        </p:txBody>
      </p:sp>
      <p:sp>
        <p:nvSpPr>
          <p:cNvPr id="27" name="Прямоугольник 26"/>
          <p:cNvSpPr/>
          <p:nvPr/>
        </p:nvSpPr>
        <p:spPr>
          <a:xfrm>
            <a:off x="6294616" y="4283512"/>
            <a:ext cx="822960" cy="822960"/>
          </a:xfrm>
          <a:prstGeom prst="rect">
            <a:avLst/>
          </a:prstGeom>
          <a:solidFill>
            <a:srgbClr val="42C9A8"/>
          </a:solidFill>
          <a:ln w="285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6" name="Текст 11"/>
          <p:cNvSpPr txBox="1">
            <a:spLocks/>
          </p:cNvSpPr>
          <p:nvPr/>
        </p:nvSpPr>
        <p:spPr>
          <a:xfrm>
            <a:off x="6305250" y="4450358"/>
            <a:ext cx="548640" cy="399957"/>
          </a:xfrm>
          <a:prstGeom prst="rect">
            <a:avLst/>
          </a:prstGeom>
          <a:solidFill>
            <a:srgbClr val="42C9A8"/>
          </a:solidFill>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solidFill>
                  <a:schemeClr val="bg1"/>
                </a:solidFill>
                <a:latin typeface="Poppins SemiBold" panose="02000000000000000000" pitchFamily="2" charset="0"/>
                <a:cs typeface="Poppins SemiBold" panose="02000000000000000000" pitchFamily="2" charset="0"/>
              </a:rPr>
              <a:t>04</a:t>
            </a:r>
          </a:p>
        </p:txBody>
      </p:sp>
      <p:cxnSp>
        <p:nvCxnSpPr>
          <p:cNvPr id="33" name="Прямая соединительная линия 32"/>
          <p:cNvCxnSpPr/>
          <p:nvPr/>
        </p:nvCxnSpPr>
        <p:spPr>
          <a:xfrm>
            <a:off x="3324176" y="2691042"/>
            <a:ext cx="742857" cy="0"/>
          </a:xfrm>
          <a:prstGeom prst="line">
            <a:avLst/>
          </a:prstGeom>
          <a:ln w="19050">
            <a:solidFill>
              <a:srgbClr val="42C9A8"/>
            </a:solidFill>
          </a:ln>
        </p:spPr>
        <p:style>
          <a:lnRef idx="1">
            <a:schemeClr val="accent1"/>
          </a:lnRef>
          <a:fillRef idx="0">
            <a:schemeClr val="accent1"/>
          </a:fillRef>
          <a:effectRef idx="0">
            <a:schemeClr val="accent1"/>
          </a:effectRef>
          <a:fontRef idx="minor">
            <a:schemeClr val="tx1"/>
          </a:fontRef>
        </p:style>
      </p:cxnSp>
      <p:cxnSp>
        <p:nvCxnSpPr>
          <p:cNvPr id="47" name="Прямая соединительная линия 46"/>
          <p:cNvCxnSpPr/>
          <p:nvPr/>
        </p:nvCxnSpPr>
        <p:spPr>
          <a:xfrm>
            <a:off x="7245493" y="2691042"/>
            <a:ext cx="742857" cy="0"/>
          </a:xfrm>
          <a:prstGeom prst="line">
            <a:avLst/>
          </a:prstGeom>
          <a:ln w="19050">
            <a:solidFill>
              <a:srgbClr val="42C9A8"/>
            </a:solidFill>
          </a:ln>
        </p:spPr>
        <p:style>
          <a:lnRef idx="1">
            <a:schemeClr val="accent1"/>
          </a:lnRef>
          <a:fillRef idx="0">
            <a:schemeClr val="accent1"/>
          </a:fillRef>
          <a:effectRef idx="0">
            <a:schemeClr val="accent1"/>
          </a:effectRef>
          <a:fontRef idx="minor">
            <a:schemeClr val="tx1"/>
          </a:fontRef>
        </p:style>
      </p:cxnSp>
      <p:cxnSp>
        <p:nvCxnSpPr>
          <p:cNvPr id="48" name="Прямая соединительная линия 47"/>
          <p:cNvCxnSpPr/>
          <p:nvPr/>
        </p:nvCxnSpPr>
        <p:spPr>
          <a:xfrm>
            <a:off x="3359012" y="4454433"/>
            <a:ext cx="742857" cy="0"/>
          </a:xfrm>
          <a:prstGeom prst="line">
            <a:avLst/>
          </a:prstGeom>
          <a:ln w="19050">
            <a:solidFill>
              <a:srgbClr val="42C9A8"/>
            </a:solidFill>
          </a:ln>
        </p:spPr>
        <p:style>
          <a:lnRef idx="1">
            <a:schemeClr val="accent1"/>
          </a:lnRef>
          <a:fillRef idx="0">
            <a:schemeClr val="accent1"/>
          </a:fillRef>
          <a:effectRef idx="0">
            <a:schemeClr val="accent1"/>
          </a:effectRef>
          <a:fontRef idx="minor">
            <a:schemeClr val="tx1"/>
          </a:fontRef>
        </p:style>
      </p:cxnSp>
      <p:cxnSp>
        <p:nvCxnSpPr>
          <p:cNvPr id="49" name="Прямая соединительная линия 48"/>
          <p:cNvCxnSpPr/>
          <p:nvPr/>
        </p:nvCxnSpPr>
        <p:spPr>
          <a:xfrm>
            <a:off x="7245493" y="4454433"/>
            <a:ext cx="742857" cy="0"/>
          </a:xfrm>
          <a:prstGeom prst="line">
            <a:avLst/>
          </a:prstGeom>
          <a:ln w="19050">
            <a:solidFill>
              <a:srgbClr val="42C9A8"/>
            </a:solidFill>
          </a:ln>
        </p:spPr>
        <p:style>
          <a:lnRef idx="1">
            <a:schemeClr val="accent1"/>
          </a:lnRef>
          <a:fillRef idx="0">
            <a:schemeClr val="accent1"/>
          </a:fillRef>
          <a:effectRef idx="0">
            <a:schemeClr val="accent1"/>
          </a:effectRef>
          <a:fontRef idx="minor">
            <a:schemeClr val="tx1"/>
          </a:fontRef>
        </p:style>
      </p:cxnSp>
      <p:sp>
        <p:nvSpPr>
          <p:cNvPr id="29" name="Подзаголовок 2"/>
          <p:cNvSpPr txBox="1">
            <a:spLocks/>
          </p:cNvSpPr>
          <p:nvPr/>
        </p:nvSpPr>
        <p:spPr>
          <a:xfrm>
            <a:off x="963882" y="696930"/>
            <a:ext cx="3955498" cy="3751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1800"/>
              </a:lnSpc>
              <a:spcBef>
                <a:spcPts val="1200"/>
              </a:spcBef>
              <a:buNone/>
            </a:pPr>
            <a:r>
              <a:rPr lang="en-US" sz="1600" i="1" dirty="0">
                <a:solidFill>
                  <a:srgbClr val="42C9A8"/>
                </a:solidFill>
                <a:latin typeface="Poppins SemiBold" panose="02000000000000000000" pitchFamily="2" charset="0"/>
                <a:ea typeface="Linux Libertine" panose="02000503000000000000" pitchFamily="2" charset="0"/>
                <a:cs typeface="Poppins SemiBold" panose="02000000000000000000" pitchFamily="2" charset="0"/>
              </a:rPr>
              <a:t>#</a:t>
            </a:r>
            <a:r>
              <a:rPr lang="en-US" sz="1600" i="1" dirty="0">
                <a:solidFill>
                  <a:srgbClr val="42C9A8"/>
                </a:solidFill>
                <a:latin typeface="FontAwesome" pitchFamily="2" charset="0"/>
                <a:ea typeface="Linux Libertine" panose="02000503000000000000" pitchFamily="2" charset="0"/>
                <a:cs typeface="Linux Libertine" panose="02000503000000000000" pitchFamily="2" charset="0"/>
              </a:rPr>
              <a:t> </a:t>
            </a:r>
            <a:r>
              <a:rPr lang="en-US" sz="1600" i="1" dirty="0">
                <a:solidFill>
                  <a:srgbClr val="42C9A8"/>
                </a:solidFill>
                <a:latin typeface="Adobe Caslon Pro" panose="0205050205050A020403" pitchFamily="18" charset="0"/>
                <a:ea typeface="Linux Libertine" panose="02000503000000000000" pitchFamily="2" charset="0"/>
                <a:cs typeface="Linux Libertine" panose="02000503000000000000" pitchFamily="2" charset="0"/>
              </a:rPr>
              <a:t>PRESENTATION BASICS </a:t>
            </a:r>
            <a:endParaRPr lang="ru-RU" sz="1600" i="1" dirty="0">
              <a:solidFill>
                <a:srgbClr val="42C9A8"/>
              </a:solidFill>
              <a:latin typeface="Linux Libertine" panose="02000503000000000000" pitchFamily="2" charset="0"/>
              <a:ea typeface="Linux Libertine" panose="02000503000000000000" pitchFamily="2" charset="0"/>
              <a:cs typeface="Linux Libertine" panose="02000503000000000000" pitchFamily="2" charset="0"/>
            </a:endParaRPr>
          </a:p>
        </p:txBody>
      </p:sp>
      <p:sp>
        <p:nvSpPr>
          <p:cNvPr id="20" name="Rectangle 19">
            <a:extLst>
              <a:ext uri="{FF2B5EF4-FFF2-40B4-BE49-F238E27FC236}">
                <a16:creationId xmlns:a16="http://schemas.microsoft.com/office/drawing/2014/main" id="{6C329354-490C-4BAA-AC63-5B2BC9B5B518}"/>
              </a:ext>
            </a:extLst>
          </p:cNvPr>
          <p:cNvSpPr/>
          <p:nvPr/>
        </p:nvSpPr>
        <p:spPr>
          <a:xfrm>
            <a:off x="1687922" y="2203425"/>
            <a:ext cx="8694590" cy="1954093"/>
          </a:xfrm>
          <a:prstGeom prst="rect">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160FC800-DBD8-4262-B9A8-E9D51DB0047B}"/>
              </a:ext>
            </a:extLst>
          </p:cNvPr>
          <p:cNvSpPr/>
          <p:nvPr/>
        </p:nvSpPr>
        <p:spPr>
          <a:xfrm>
            <a:off x="1427437" y="3914574"/>
            <a:ext cx="4346456" cy="1954093"/>
          </a:xfrm>
          <a:prstGeom prst="rect">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8189354"/>
      </p:ext>
    </p:extLst>
  </p:cSld>
  <p:clrMapOvr>
    <a:masterClrMapping/>
  </p:clrMapOvr>
  <p:transition spd="slow">
    <p:push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1"/>
          <p:cNvSpPr txBox="1">
            <a:spLocks/>
          </p:cNvSpPr>
          <p:nvPr/>
        </p:nvSpPr>
        <p:spPr>
          <a:xfrm>
            <a:off x="593354" y="1103415"/>
            <a:ext cx="5759319" cy="2847748"/>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spc="100" dirty="0">
                <a:solidFill>
                  <a:schemeClr val="bg2">
                    <a:lumMod val="25000"/>
                  </a:schemeClr>
                </a:solidFill>
                <a:latin typeface="Poppins SemiBold" panose="02000000000000000000" pitchFamily="2" charset="0"/>
                <a:ea typeface="Lato" panose="020F0502020204030203" pitchFamily="34" charset="0"/>
                <a:cs typeface="Poppins SemiBold" panose="02000000000000000000" pitchFamily="2" charset="0"/>
              </a:rPr>
              <a:t>PRACTICE</a:t>
            </a:r>
            <a:r>
              <a:rPr lang="en-US" sz="4800" b="1" spc="100" dirty="0">
                <a:solidFill>
                  <a:schemeClr val="bg2">
                    <a:lumMod val="25000"/>
                  </a:schemeClr>
                </a:solidFill>
                <a:latin typeface="Poppins SemiBold" panose="02000000000000000000" pitchFamily="2" charset="0"/>
                <a:ea typeface="Lato" panose="020F0502020204030203" pitchFamily="34" charset="0"/>
                <a:cs typeface="Poppins SemiBold" panose="02000000000000000000" pitchFamily="2" charset="0"/>
              </a:rPr>
              <a:t> EXAMPLE</a:t>
            </a:r>
          </a:p>
        </p:txBody>
      </p:sp>
      <p:sp>
        <p:nvSpPr>
          <p:cNvPr id="9" name="Подзаголовок 2"/>
          <p:cNvSpPr txBox="1">
            <a:spLocks/>
          </p:cNvSpPr>
          <p:nvPr/>
        </p:nvSpPr>
        <p:spPr>
          <a:xfrm>
            <a:off x="593355" y="785813"/>
            <a:ext cx="3955498" cy="3751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1800"/>
              </a:lnSpc>
              <a:spcBef>
                <a:spcPts val="1200"/>
              </a:spcBef>
              <a:buNone/>
            </a:pPr>
            <a:r>
              <a:rPr lang="en-US" sz="1600" i="1" dirty="0">
                <a:solidFill>
                  <a:srgbClr val="42C9A8"/>
                </a:solidFill>
                <a:latin typeface="Poppins SemiBold" panose="02000000000000000000" pitchFamily="2" charset="0"/>
                <a:ea typeface="Linux Libertine" panose="02000503000000000000" pitchFamily="2" charset="0"/>
                <a:cs typeface="Poppins SemiBold" panose="02000000000000000000" pitchFamily="2" charset="0"/>
              </a:rPr>
              <a:t>#</a:t>
            </a:r>
            <a:r>
              <a:rPr lang="en-US" sz="1600" i="1" dirty="0">
                <a:solidFill>
                  <a:srgbClr val="42C9A8"/>
                </a:solidFill>
                <a:latin typeface="FontAwesome" pitchFamily="2" charset="0"/>
                <a:ea typeface="Linux Libertine" panose="02000503000000000000" pitchFamily="2" charset="0"/>
                <a:cs typeface="Linux Libertine" panose="02000503000000000000" pitchFamily="2" charset="0"/>
              </a:rPr>
              <a:t> </a:t>
            </a:r>
            <a:r>
              <a:rPr lang="en-US" sz="1600" i="1" dirty="0">
                <a:solidFill>
                  <a:srgbClr val="42C9A8"/>
                </a:solidFill>
                <a:latin typeface="Adobe Caslon Pro" panose="0205050205050A020403" pitchFamily="18" charset="0"/>
                <a:ea typeface="Linux Libertine" panose="02000503000000000000" pitchFamily="2" charset="0"/>
                <a:cs typeface="Linux Libertine" panose="02000503000000000000" pitchFamily="2" charset="0"/>
              </a:rPr>
              <a:t>PRACTICE, PRACTICE, PRACTICE</a:t>
            </a:r>
            <a:endParaRPr lang="ru-RU" sz="1600" i="1" dirty="0">
              <a:solidFill>
                <a:srgbClr val="42C9A8"/>
              </a:solidFill>
              <a:latin typeface="Linux Libertine" panose="02000503000000000000" pitchFamily="2" charset="0"/>
              <a:ea typeface="Linux Libertine" panose="02000503000000000000" pitchFamily="2" charset="0"/>
              <a:cs typeface="Linux Libertine" panose="02000503000000000000" pitchFamily="2" charset="0"/>
            </a:endParaRPr>
          </a:p>
        </p:txBody>
      </p:sp>
      <p:sp>
        <p:nvSpPr>
          <p:cNvPr id="10" name="Подзаголовок 2"/>
          <p:cNvSpPr txBox="1">
            <a:spLocks/>
          </p:cNvSpPr>
          <p:nvPr/>
        </p:nvSpPr>
        <p:spPr>
          <a:xfrm>
            <a:off x="593352" y="1838904"/>
            <a:ext cx="5822603" cy="2288721"/>
          </a:xfrm>
          <a:prstGeom prst="rect">
            <a:avLst/>
          </a:prstGeom>
        </p:spPr>
        <p:txBody>
          <a:bodyPr vert="horz" lIns="91440" tIns="45720" rIns="91440" bIns="45720" numCol="2"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1800"/>
              </a:lnSpc>
              <a:spcBef>
                <a:spcPts val="1200"/>
              </a:spcBef>
              <a:buNone/>
            </a:pPr>
            <a:r>
              <a:rPr lang="en-US" sz="1600" b="1" dirty="0">
                <a:latin typeface="Poppins" panose="02000000000000000000" pitchFamily="2" charset="0"/>
                <a:ea typeface="Karla" pitchFamily="2" charset="0"/>
                <a:cs typeface="Poppins" panose="02000000000000000000" pitchFamily="2" charset="0"/>
              </a:rPr>
              <a:t>What Causes Color in Diamonds? </a:t>
            </a:r>
            <a:endParaRPr lang="en-US" sz="1600" b="1" dirty="0">
              <a:latin typeface="Poppins" panose="02000000000000000000" pitchFamily="2" charset="0"/>
              <a:cs typeface="Poppins" panose="02000000000000000000" pitchFamily="2" charset="0"/>
            </a:endParaRPr>
          </a:p>
          <a:p>
            <a:pPr marL="342900" indent="-342900">
              <a:lnSpc>
                <a:spcPct val="100000"/>
              </a:lnSpc>
              <a:spcBef>
                <a:spcPts val="1200"/>
              </a:spcBef>
            </a:pPr>
            <a:r>
              <a:rPr lang="en-US" sz="1600" dirty="0">
                <a:latin typeface="Poppins" panose="02000000000000000000" pitchFamily="2" charset="0"/>
                <a:ea typeface="Karla" pitchFamily="2" charset="0"/>
                <a:cs typeface="Poppins" panose="02000000000000000000" pitchFamily="2" charset="0"/>
              </a:rPr>
              <a:t>Fancy colors are rare</a:t>
            </a:r>
          </a:p>
          <a:p>
            <a:pPr marL="342900" indent="-342900">
              <a:lnSpc>
                <a:spcPct val="100000"/>
              </a:lnSpc>
              <a:spcBef>
                <a:spcPts val="1200"/>
              </a:spcBef>
            </a:pPr>
            <a:r>
              <a:rPr lang="en-US" sz="1600" dirty="0">
                <a:latin typeface="Poppins" panose="02000000000000000000" pitchFamily="2" charset="0"/>
                <a:cs typeface="Poppins" panose="02000000000000000000" pitchFamily="2" charset="0"/>
              </a:rPr>
              <a:t>Colors come from impurities or defects </a:t>
            </a:r>
          </a:p>
          <a:p>
            <a:pPr marL="342900" indent="-342900">
              <a:lnSpc>
                <a:spcPct val="100000"/>
              </a:lnSpc>
              <a:spcBef>
                <a:spcPts val="1200"/>
              </a:spcBef>
            </a:pPr>
            <a:r>
              <a:rPr lang="en-US" sz="1600" b="1" u="sng" dirty="0">
                <a:latin typeface="Poppins" panose="02000000000000000000" pitchFamily="2" charset="0"/>
                <a:cs typeface="Poppins" panose="02000000000000000000" pitchFamily="2" charset="0"/>
              </a:rPr>
              <a:t>Examples: </a:t>
            </a:r>
          </a:p>
          <a:p>
            <a:pPr marL="342900" indent="-342900">
              <a:lnSpc>
                <a:spcPct val="100000"/>
              </a:lnSpc>
              <a:spcBef>
                <a:spcPts val="1200"/>
              </a:spcBef>
            </a:pPr>
            <a:r>
              <a:rPr lang="en-US" sz="1600" dirty="0">
                <a:latin typeface="Poppins" panose="02000000000000000000" pitchFamily="2" charset="0"/>
                <a:cs typeface="Poppins" panose="02000000000000000000" pitchFamily="2" charset="0"/>
              </a:rPr>
              <a:t>Yellow: nitrogen </a:t>
            </a:r>
          </a:p>
          <a:p>
            <a:pPr marL="342900" indent="-342900">
              <a:lnSpc>
                <a:spcPct val="100000"/>
              </a:lnSpc>
              <a:spcBef>
                <a:spcPts val="1200"/>
              </a:spcBef>
            </a:pPr>
            <a:endParaRPr lang="en-US" sz="1600" dirty="0">
              <a:latin typeface="Poppins" panose="02000000000000000000" pitchFamily="2" charset="0"/>
              <a:cs typeface="Poppins" panose="02000000000000000000" pitchFamily="2" charset="0"/>
            </a:endParaRPr>
          </a:p>
          <a:p>
            <a:pPr marL="342900" indent="-342900">
              <a:lnSpc>
                <a:spcPct val="100000"/>
              </a:lnSpc>
              <a:spcBef>
                <a:spcPts val="1200"/>
              </a:spcBef>
            </a:pPr>
            <a:r>
              <a:rPr lang="en-US" sz="1600" dirty="0">
                <a:latin typeface="Poppins" panose="02000000000000000000" pitchFamily="2" charset="0"/>
                <a:cs typeface="Poppins" panose="02000000000000000000" pitchFamily="2" charset="0"/>
              </a:rPr>
              <a:t>Blue: boron </a:t>
            </a:r>
          </a:p>
          <a:p>
            <a:pPr marL="342900" indent="-342900">
              <a:lnSpc>
                <a:spcPct val="100000"/>
              </a:lnSpc>
              <a:spcBef>
                <a:spcPts val="1200"/>
              </a:spcBef>
            </a:pPr>
            <a:r>
              <a:rPr lang="en-US" sz="1600" dirty="0">
                <a:latin typeface="Poppins" panose="02000000000000000000" pitchFamily="2" charset="0"/>
                <a:cs typeface="Poppins" panose="02000000000000000000" pitchFamily="2" charset="0"/>
              </a:rPr>
              <a:t>Green: uranium (irradiation) </a:t>
            </a:r>
          </a:p>
          <a:p>
            <a:pPr marL="342900" indent="-342900">
              <a:lnSpc>
                <a:spcPct val="100000"/>
              </a:lnSpc>
              <a:spcBef>
                <a:spcPts val="1200"/>
              </a:spcBef>
            </a:pPr>
            <a:r>
              <a:rPr lang="en-US" sz="1600" dirty="0">
                <a:latin typeface="Poppins" panose="02000000000000000000" pitchFamily="2" charset="0"/>
                <a:cs typeface="Poppins" panose="02000000000000000000" pitchFamily="2" charset="0"/>
              </a:rPr>
              <a:t>Red/Pink: unknown </a:t>
            </a:r>
          </a:p>
          <a:p>
            <a:pPr>
              <a:lnSpc>
                <a:spcPct val="100000"/>
              </a:lnSpc>
              <a:spcBef>
                <a:spcPts val="1200"/>
              </a:spcBef>
            </a:pPr>
            <a:endParaRPr lang="en-US" sz="1100" dirty="0">
              <a:latin typeface="Poppins" panose="02000000000000000000" pitchFamily="2" charset="0"/>
              <a:ea typeface="Karla" pitchFamily="2" charset="0"/>
              <a:cs typeface="Poppins" panose="02000000000000000000" pitchFamily="2" charset="0"/>
            </a:endParaRPr>
          </a:p>
        </p:txBody>
      </p:sp>
      <p:cxnSp>
        <p:nvCxnSpPr>
          <p:cNvPr id="11" name="Прямая соединительная линия 10"/>
          <p:cNvCxnSpPr/>
          <p:nvPr/>
        </p:nvCxnSpPr>
        <p:spPr>
          <a:xfrm>
            <a:off x="593353" y="4127625"/>
            <a:ext cx="10106397"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2" name="Овал 11"/>
          <p:cNvSpPr/>
          <p:nvPr/>
        </p:nvSpPr>
        <p:spPr>
          <a:xfrm>
            <a:off x="833984" y="4566008"/>
            <a:ext cx="865839" cy="865839"/>
          </a:xfrm>
          <a:prstGeom prst="ellipse">
            <a:avLst/>
          </a:prstGeom>
          <a:solidFill>
            <a:schemeClr val="bg2">
              <a:lumMod val="2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1</a:t>
            </a:r>
            <a:endParaRPr lang="ru-RU" b="1" dirty="0">
              <a:solidFill>
                <a:schemeClr val="bg1"/>
              </a:solidFill>
            </a:endParaRPr>
          </a:p>
        </p:txBody>
      </p:sp>
      <p:sp>
        <p:nvSpPr>
          <p:cNvPr id="13" name="Прямоугольник 12"/>
          <p:cNvSpPr/>
          <p:nvPr/>
        </p:nvSpPr>
        <p:spPr>
          <a:xfrm>
            <a:off x="1313360" y="4859960"/>
            <a:ext cx="212323" cy="469387"/>
          </a:xfrm>
          <a:prstGeom prst="rect">
            <a:avLst/>
          </a:prstGeom>
          <a:noFill/>
        </p:spPr>
        <p:txBody>
          <a:bodyPr wrap="square">
            <a:spAutoFit/>
          </a:bodyPr>
          <a:lstStyle/>
          <a:p>
            <a:pPr algn="r"/>
            <a:endParaRPr lang="en-US" sz="3600" baseline="30000" dirty="0">
              <a:solidFill>
                <a:schemeClr val="bg1"/>
              </a:solidFill>
              <a:latin typeface="Pe-icon-7-stroke" pitchFamily="2" charset="0"/>
            </a:endParaRPr>
          </a:p>
        </p:txBody>
      </p:sp>
      <p:sp>
        <p:nvSpPr>
          <p:cNvPr id="14" name="Текст 11"/>
          <p:cNvSpPr txBox="1">
            <a:spLocks/>
          </p:cNvSpPr>
          <p:nvPr/>
        </p:nvSpPr>
        <p:spPr>
          <a:xfrm>
            <a:off x="1806579" y="4566008"/>
            <a:ext cx="2428537" cy="1571579"/>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b="1" dirty="0">
                <a:latin typeface="Poppins SemiBold" panose="02000000000000000000" pitchFamily="2" charset="0"/>
                <a:cs typeface="Poppins SemiBold" panose="02000000000000000000" pitchFamily="2" charset="0"/>
              </a:rPr>
              <a:t>Create Your Slide Outline </a:t>
            </a:r>
          </a:p>
          <a:p>
            <a:pPr marL="171450" indent="-171450">
              <a:lnSpc>
                <a:spcPts val="1800"/>
              </a:lnSpc>
              <a:buFont typeface="Courier New" panose="02070309020205020404" pitchFamily="49" charset="0"/>
              <a:buChar char="o"/>
            </a:pPr>
            <a:r>
              <a:rPr lang="en-US" sz="1400" kern="0" dirty="0">
                <a:latin typeface="Poppins" panose="02000000000000000000" pitchFamily="2" charset="0"/>
                <a:ea typeface="Karla" pitchFamily="2" charset="0"/>
                <a:cs typeface="Poppins" panose="02000000000000000000" pitchFamily="2" charset="0"/>
              </a:rPr>
              <a:t>Main Sentence </a:t>
            </a:r>
          </a:p>
          <a:p>
            <a:pPr marL="171450" indent="-171450">
              <a:lnSpc>
                <a:spcPts val="1800"/>
              </a:lnSpc>
              <a:buFont typeface="Courier New" panose="02070309020205020404" pitchFamily="49" charset="0"/>
              <a:buChar char="o"/>
            </a:pPr>
            <a:r>
              <a:rPr lang="en-US" sz="1400" kern="0" dirty="0">
                <a:latin typeface="Poppins" panose="02000000000000000000" pitchFamily="2" charset="0"/>
                <a:cs typeface="Poppins" panose="02000000000000000000" pitchFamily="2" charset="0"/>
              </a:rPr>
              <a:t>Supporting Messages</a:t>
            </a:r>
          </a:p>
          <a:p>
            <a:pPr marL="171450" indent="-171450">
              <a:lnSpc>
                <a:spcPts val="1800"/>
              </a:lnSpc>
              <a:buFont typeface="Courier New" panose="02070309020205020404" pitchFamily="49" charset="0"/>
              <a:buChar char="o"/>
            </a:pPr>
            <a:r>
              <a:rPr lang="en-US" sz="1400" kern="0" dirty="0">
                <a:latin typeface="Poppins" panose="02000000000000000000" pitchFamily="2" charset="0"/>
                <a:cs typeface="Poppins" panose="02000000000000000000" pitchFamily="2" charset="0"/>
              </a:rPr>
              <a:t>Supporting Details </a:t>
            </a:r>
            <a:endParaRPr lang="en-US" sz="1400" dirty="0">
              <a:latin typeface="Poppins" panose="02000000000000000000" pitchFamily="2" charset="0"/>
              <a:cs typeface="Poppins" panose="02000000000000000000" pitchFamily="2" charset="0"/>
            </a:endParaRPr>
          </a:p>
        </p:txBody>
      </p:sp>
      <p:grpSp>
        <p:nvGrpSpPr>
          <p:cNvPr id="3" name="Группа 2"/>
          <p:cNvGrpSpPr/>
          <p:nvPr/>
        </p:nvGrpSpPr>
        <p:grpSpPr>
          <a:xfrm>
            <a:off x="4372121" y="4566008"/>
            <a:ext cx="865839" cy="865839"/>
            <a:chOff x="4372121" y="4566008"/>
            <a:chExt cx="865839" cy="865839"/>
          </a:xfrm>
        </p:grpSpPr>
        <p:sp>
          <p:nvSpPr>
            <p:cNvPr id="21" name="Овал 20"/>
            <p:cNvSpPr/>
            <p:nvPr/>
          </p:nvSpPr>
          <p:spPr>
            <a:xfrm>
              <a:off x="4372121" y="4566008"/>
              <a:ext cx="865839" cy="865839"/>
            </a:xfrm>
            <a:prstGeom prst="ellipse">
              <a:avLst/>
            </a:prstGeom>
            <a:solidFill>
              <a:schemeClr val="bg2">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2</a:t>
              </a:r>
              <a:endParaRPr lang="ru-RU" b="1" dirty="0">
                <a:solidFill>
                  <a:schemeClr val="bg1"/>
                </a:solidFill>
              </a:endParaRPr>
            </a:p>
          </p:txBody>
        </p:sp>
        <p:sp>
          <p:nvSpPr>
            <p:cNvPr id="22" name="Прямоугольник 21"/>
            <p:cNvSpPr/>
            <p:nvPr/>
          </p:nvSpPr>
          <p:spPr>
            <a:xfrm>
              <a:off x="4892442" y="4894978"/>
              <a:ext cx="184730" cy="461665"/>
            </a:xfrm>
            <a:prstGeom prst="rect">
              <a:avLst/>
            </a:prstGeom>
            <a:noFill/>
          </p:spPr>
          <p:txBody>
            <a:bodyPr wrap="none">
              <a:spAutoFit/>
            </a:bodyPr>
            <a:lstStyle/>
            <a:p>
              <a:pPr algn="r"/>
              <a:endParaRPr lang="en-US" sz="3600" baseline="30000" dirty="0">
                <a:solidFill>
                  <a:schemeClr val="bg1"/>
                </a:solidFill>
                <a:latin typeface="Pe-icon-7-stroke" pitchFamily="2" charset="0"/>
              </a:endParaRPr>
            </a:p>
          </p:txBody>
        </p:sp>
      </p:grpSp>
      <p:sp>
        <p:nvSpPr>
          <p:cNvPr id="23" name="Текст 11"/>
          <p:cNvSpPr txBox="1">
            <a:spLocks/>
          </p:cNvSpPr>
          <p:nvPr/>
        </p:nvSpPr>
        <p:spPr>
          <a:xfrm>
            <a:off x="5344716" y="4566008"/>
            <a:ext cx="2428537" cy="1571579"/>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b="1" dirty="0">
                <a:latin typeface="Poppins SemiBold" panose="02000000000000000000" pitchFamily="2" charset="0"/>
                <a:cs typeface="Poppins SemiBold" panose="02000000000000000000" pitchFamily="2" charset="0"/>
              </a:rPr>
              <a:t>Draw Your Slide </a:t>
            </a:r>
          </a:p>
          <a:p>
            <a:pPr marL="171450" indent="-171450">
              <a:lnSpc>
                <a:spcPts val="1800"/>
              </a:lnSpc>
              <a:buFont typeface="Courier New" panose="02070309020205020404" pitchFamily="49" charset="0"/>
              <a:buChar char="o"/>
            </a:pPr>
            <a:r>
              <a:rPr lang="en-US" sz="1400" kern="0" dirty="0">
                <a:latin typeface="Poppins" panose="02000000000000000000" pitchFamily="2" charset="0"/>
                <a:ea typeface="Karla" pitchFamily="2" charset="0"/>
                <a:cs typeface="Poppins" panose="02000000000000000000" pitchFamily="2" charset="0"/>
              </a:rPr>
              <a:t>Transition your written outline to an actual slide </a:t>
            </a:r>
          </a:p>
          <a:p>
            <a:pPr marL="171450" indent="-171450">
              <a:lnSpc>
                <a:spcPts val="1800"/>
              </a:lnSpc>
              <a:buFont typeface="Courier New" panose="02070309020205020404" pitchFamily="49" charset="0"/>
              <a:buChar char="o"/>
            </a:pPr>
            <a:r>
              <a:rPr lang="en-US" sz="1400" kern="0" dirty="0">
                <a:latin typeface="Poppins" panose="02000000000000000000" pitchFamily="2" charset="0"/>
                <a:cs typeface="Poppins" panose="02000000000000000000" pitchFamily="2" charset="0"/>
              </a:rPr>
              <a:t>Remember slide structure! </a:t>
            </a:r>
          </a:p>
          <a:p>
            <a:pPr>
              <a:lnSpc>
                <a:spcPts val="1800"/>
              </a:lnSpc>
            </a:pPr>
            <a:endParaRPr lang="en-US" sz="1400" b="1" dirty="0">
              <a:latin typeface="Poppins" panose="02000000000000000000" pitchFamily="2" charset="0"/>
              <a:cs typeface="Poppins" panose="02000000000000000000" pitchFamily="2" charset="0"/>
            </a:endParaRPr>
          </a:p>
        </p:txBody>
      </p:sp>
      <p:grpSp>
        <p:nvGrpSpPr>
          <p:cNvPr id="4" name="Группа 3"/>
          <p:cNvGrpSpPr/>
          <p:nvPr/>
        </p:nvGrpSpPr>
        <p:grpSpPr>
          <a:xfrm>
            <a:off x="7910258" y="4566008"/>
            <a:ext cx="865839" cy="865839"/>
            <a:chOff x="7910258" y="4566008"/>
            <a:chExt cx="865839" cy="865839"/>
          </a:xfrm>
        </p:grpSpPr>
        <p:sp>
          <p:nvSpPr>
            <p:cNvPr id="25" name="Овал 24"/>
            <p:cNvSpPr/>
            <p:nvPr/>
          </p:nvSpPr>
          <p:spPr>
            <a:xfrm>
              <a:off x="7910258" y="4566008"/>
              <a:ext cx="865839" cy="865839"/>
            </a:xfrm>
            <a:prstGeom prst="ellipse">
              <a:avLst/>
            </a:prstGeom>
            <a:solidFill>
              <a:schemeClr val="tx2">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3</a:t>
              </a:r>
              <a:endParaRPr lang="ru-RU" b="1" dirty="0">
                <a:solidFill>
                  <a:schemeClr val="bg1"/>
                </a:solidFill>
              </a:endParaRPr>
            </a:p>
          </p:txBody>
        </p:sp>
        <p:sp>
          <p:nvSpPr>
            <p:cNvPr id="26" name="Прямоугольник 25"/>
            <p:cNvSpPr/>
            <p:nvPr/>
          </p:nvSpPr>
          <p:spPr>
            <a:xfrm>
              <a:off x="8362493" y="4881330"/>
              <a:ext cx="239168" cy="379591"/>
            </a:xfrm>
            <a:prstGeom prst="rect">
              <a:avLst/>
            </a:prstGeom>
            <a:noFill/>
          </p:spPr>
          <p:txBody>
            <a:bodyPr wrap="none">
              <a:spAutoFit/>
            </a:bodyPr>
            <a:lstStyle/>
            <a:p>
              <a:pPr algn="r"/>
              <a:r>
                <a:rPr lang="en-US" sz="2800" baseline="30000" dirty="0">
                  <a:solidFill>
                    <a:srgbClr val="0000ED"/>
                  </a:solidFill>
                  <a:latin typeface="FontAwesome" pitchFamily="2" charset="0"/>
                </a:rPr>
                <a:t> </a:t>
              </a:r>
              <a:endParaRPr lang="en-US" sz="3600" baseline="30000" dirty="0">
                <a:solidFill>
                  <a:schemeClr val="bg1"/>
                </a:solidFill>
                <a:latin typeface="Pe-icon-7-stroke" pitchFamily="2" charset="0"/>
              </a:endParaRPr>
            </a:p>
          </p:txBody>
        </p:sp>
      </p:grpSp>
      <p:sp>
        <p:nvSpPr>
          <p:cNvPr id="27" name="Текст 11"/>
          <p:cNvSpPr txBox="1">
            <a:spLocks/>
          </p:cNvSpPr>
          <p:nvPr/>
        </p:nvSpPr>
        <p:spPr>
          <a:xfrm>
            <a:off x="8882853" y="4566008"/>
            <a:ext cx="2428537" cy="1571579"/>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b="1" dirty="0">
                <a:latin typeface="Poppins SemiBold" panose="02000000000000000000" pitchFamily="2" charset="0"/>
                <a:cs typeface="Poppins SemiBold" panose="02000000000000000000" pitchFamily="2" charset="0"/>
              </a:rPr>
              <a:t>Create Your Slide in PowerPoint</a:t>
            </a:r>
          </a:p>
          <a:p>
            <a:pPr marL="171450" indent="-171450">
              <a:lnSpc>
                <a:spcPts val="1800"/>
              </a:lnSpc>
              <a:buFont typeface="Courier New" panose="02070309020205020404" pitchFamily="49" charset="0"/>
              <a:buChar char="o"/>
            </a:pPr>
            <a:r>
              <a:rPr lang="en-US" sz="1400" kern="0" dirty="0">
                <a:latin typeface="Poppins" panose="02000000000000000000" pitchFamily="2" charset="0"/>
                <a:ea typeface="Karla" pitchFamily="2" charset="0"/>
                <a:cs typeface="Poppins" panose="02000000000000000000" pitchFamily="2" charset="0"/>
              </a:rPr>
              <a:t>Final Step </a:t>
            </a:r>
          </a:p>
          <a:p>
            <a:pPr marL="171450" indent="-171450">
              <a:lnSpc>
                <a:spcPts val="1800"/>
              </a:lnSpc>
              <a:buFont typeface="Courier New" panose="02070309020205020404" pitchFamily="49" charset="0"/>
              <a:buChar char="o"/>
            </a:pPr>
            <a:r>
              <a:rPr lang="en-US" sz="1400" kern="0" dirty="0">
                <a:latin typeface="Poppins" panose="02000000000000000000" pitchFamily="2" charset="0"/>
                <a:cs typeface="Poppins" panose="02000000000000000000" pitchFamily="2" charset="0"/>
              </a:rPr>
              <a:t>Transfer your drawn slide to PowerPoint! </a:t>
            </a:r>
          </a:p>
        </p:txBody>
      </p:sp>
      <p:pic>
        <p:nvPicPr>
          <p:cNvPr id="7" name="Picture Placeholder 6">
            <a:extLst>
              <a:ext uri="{FF2B5EF4-FFF2-40B4-BE49-F238E27FC236}">
                <a16:creationId xmlns:a16="http://schemas.microsoft.com/office/drawing/2014/main" id="{AA761FDB-562E-4B53-986F-D010BFDB006F}"/>
              </a:ext>
            </a:extLst>
          </p:cNvPr>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t="30361" b="30361"/>
          <a:stretch>
            <a:fillRect/>
          </a:stretch>
        </p:blipFill>
        <p:spPr/>
      </p:pic>
      <p:sp>
        <p:nvSpPr>
          <p:cNvPr id="19" name="TextBox 18">
            <a:extLst>
              <a:ext uri="{FF2B5EF4-FFF2-40B4-BE49-F238E27FC236}">
                <a16:creationId xmlns:a16="http://schemas.microsoft.com/office/drawing/2014/main" id="{1A6274D5-A735-4546-91D0-08BFC6AB30A4}"/>
              </a:ext>
            </a:extLst>
          </p:cNvPr>
          <p:cNvSpPr txBox="1"/>
          <p:nvPr/>
        </p:nvSpPr>
        <p:spPr>
          <a:xfrm>
            <a:off x="515297" y="6431657"/>
            <a:ext cx="11609344" cy="246221"/>
          </a:xfrm>
          <a:prstGeom prst="rect">
            <a:avLst/>
          </a:prstGeom>
          <a:noFill/>
        </p:spPr>
        <p:txBody>
          <a:bodyPr wrap="square" rtlCol="0">
            <a:spAutoFit/>
          </a:bodyPr>
          <a:lstStyle/>
          <a:p>
            <a:r>
              <a:rPr lang="en-US" sz="1000" dirty="0"/>
              <a:t>Source: Alley, M., Schreiber, M., Ramsdell, K., &amp; Muffo, J. (2006). How the design of headlines in presentation slides affects audience retention. </a:t>
            </a:r>
            <a:r>
              <a:rPr lang="en-US" sz="1000" i="1" dirty="0"/>
              <a:t>Technical Communication</a:t>
            </a:r>
            <a:r>
              <a:rPr lang="en-US" sz="1000" dirty="0"/>
              <a:t>, 53(2), 225-234. </a:t>
            </a:r>
          </a:p>
        </p:txBody>
      </p:sp>
    </p:spTree>
    <p:extLst>
      <p:ext uri="{BB962C8B-B14F-4D97-AF65-F5344CB8AC3E}">
        <p14:creationId xmlns:p14="http://schemas.microsoft.com/office/powerpoint/2010/main" val="4262101227"/>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Заголовок 1"/>
          <p:cNvSpPr txBox="1">
            <a:spLocks/>
          </p:cNvSpPr>
          <p:nvPr/>
        </p:nvSpPr>
        <p:spPr>
          <a:xfrm>
            <a:off x="2261937" y="1189751"/>
            <a:ext cx="7928809" cy="816374"/>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spc="100" dirty="0">
                <a:solidFill>
                  <a:schemeClr val="bg2">
                    <a:lumMod val="25000"/>
                  </a:schemeClr>
                </a:solidFill>
                <a:latin typeface="Poppins SemiBold" panose="02000000000000000000" pitchFamily="2" charset="0"/>
                <a:ea typeface="Lato" panose="020F0502020204030203" pitchFamily="34" charset="0"/>
                <a:cs typeface="Poppins SemiBold" panose="02000000000000000000" pitchFamily="2" charset="0"/>
              </a:rPr>
              <a:t>WHO WE ARE</a:t>
            </a:r>
          </a:p>
          <a:p>
            <a:pPr algn="ctr"/>
            <a:endParaRPr lang="en-US" sz="4000" b="1" spc="100" dirty="0">
              <a:solidFill>
                <a:schemeClr val="bg2">
                  <a:lumMod val="25000"/>
                </a:schemeClr>
              </a:solidFill>
              <a:latin typeface="Nixie"/>
              <a:ea typeface="Lato" panose="020F0502020204030203" pitchFamily="34" charset="0"/>
              <a:cs typeface="Poppins SemiBold" panose="02000000000000000000" pitchFamily="2" charset="0"/>
            </a:endParaRPr>
          </a:p>
          <a:p>
            <a:pPr algn="ctr"/>
            <a:endParaRPr lang="ru-RU" sz="4000" b="1" spc="100" dirty="0">
              <a:solidFill>
                <a:schemeClr val="bg2">
                  <a:lumMod val="25000"/>
                </a:schemeClr>
              </a:solidFill>
              <a:latin typeface="Nixie"/>
              <a:ea typeface="Lato" panose="020F0502020204030203" pitchFamily="34" charset="0"/>
              <a:cs typeface="Poppins SemiBold" panose="02000000000000000000" pitchFamily="2" charset="0"/>
            </a:endParaRPr>
          </a:p>
        </p:txBody>
      </p:sp>
      <p:sp>
        <p:nvSpPr>
          <p:cNvPr id="21" name="Текст 11"/>
          <p:cNvSpPr txBox="1">
            <a:spLocks/>
          </p:cNvSpPr>
          <p:nvPr/>
        </p:nvSpPr>
        <p:spPr>
          <a:xfrm>
            <a:off x="967561" y="4447680"/>
            <a:ext cx="3232298" cy="1571579"/>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1800"/>
              </a:lnSpc>
            </a:pPr>
            <a:r>
              <a:rPr lang="en-US" sz="1200" kern="0" dirty="0">
                <a:solidFill>
                  <a:schemeClr val="bg1">
                    <a:lumMod val="65000"/>
                  </a:schemeClr>
                </a:solidFill>
                <a:latin typeface="Poppins" panose="02000000000000000000" pitchFamily="2" charset="0"/>
                <a:ea typeface="Karla" pitchFamily="2" charset="0"/>
                <a:cs typeface="Poppins" panose="02000000000000000000" pitchFamily="2" charset="0"/>
              </a:rPr>
              <a:t>Associate Director for Student Academic Services &amp; Learning Design and a research librarian. She oversees Gutman Library's Writing Services and the Communications Lab in addition to providing research consultations and leading the library's learning design projects</a:t>
            </a:r>
            <a:endParaRPr lang="en-US" sz="1200" b="1" dirty="0">
              <a:solidFill>
                <a:schemeClr val="bg1">
                  <a:lumMod val="65000"/>
                </a:schemeClr>
              </a:solidFill>
              <a:latin typeface="Poppins" panose="02000000000000000000" pitchFamily="2" charset="0"/>
              <a:cs typeface="Poppins" panose="02000000000000000000" pitchFamily="2" charset="0"/>
            </a:endParaRPr>
          </a:p>
        </p:txBody>
      </p:sp>
      <p:cxnSp>
        <p:nvCxnSpPr>
          <p:cNvPr id="27" name="Прямая соединительная линия 26"/>
          <p:cNvCxnSpPr/>
          <p:nvPr/>
        </p:nvCxnSpPr>
        <p:spPr>
          <a:xfrm>
            <a:off x="4284922" y="3269926"/>
            <a:ext cx="0" cy="2295655"/>
          </a:xfrm>
          <a:prstGeom prst="line">
            <a:avLst/>
          </a:prstGeom>
          <a:ln>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27"/>
          <p:cNvCxnSpPr/>
          <p:nvPr/>
        </p:nvCxnSpPr>
        <p:spPr>
          <a:xfrm>
            <a:off x="7740501" y="3269926"/>
            <a:ext cx="0" cy="2295655"/>
          </a:xfrm>
          <a:prstGeom prst="line">
            <a:avLst/>
          </a:prstGeom>
          <a:ln>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6" name="Подзаголовок 2"/>
          <p:cNvSpPr txBox="1">
            <a:spLocks/>
          </p:cNvSpPr>
          <p:nvPr/>
        </p:nvSpPr>
        <p:spPr>
          <a:xfrm>
            <a:off x="4248592" y="882723"/>
            <a:ext cx="3955498" cy="3751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1800"/>
              </a:lnSpc>
              <a:spcBef>
                <a:spcPts val="1200"/>
              </a:spcBef>
              <a:buNone/>
            </a:pPr>
            <a:r>
              <a:rPr lang="en-US" sz="1600" i="1" dirty="0">
                <a:solidFill>
                  <a:srgbClr val="42C9A8"/>
                </a:solidFill>
                <a:latin typeface="Poppins SemiBold" panose="02000000000000000000" pitchFamily="2" charset="0"/>
                <a:ea typeface="Linux Libertine" panose="02000503000000000000" pitchFamily="2" charset="0"/>
                <a:cs typeface="Poppins SemiBold" panose="02000000000000000000" pitchFamily="2" charset="0"/>
              </a:rPr>
              <a:t>#</a:t>
            </a:r>
            <a:r>
              <a:rPr lang="en-US" sz="1600" i="1" dirty="0">
                <a:solidFill>
                  <a:srgbClr val="42C9A8"/>
                </a:solidFill>
                <a:latin typeface="FontAwesome" pitchFamily="2" charset="0"/>
                <a:ea typeface="Linux Libertine" panose="02000503000000000000" pitchFamily="2" charset="0"/>
                <a:cs typeface="Linux Libertine" panose="02000503000000000000" pitchFamily="2" charset="0"/>
              </a:rPr>
              <a:t> </a:t>
            </a:r>
            <a:r>
              <a:rPr lang="en-US" sz="1600" i="1" dirty="0">
                <a:solidFill>
                  <a:srgbClr val="42C9A8"/>
                </a:solidFill>
                <a:latin typeface="Adobe Caslon Pro" panose="0205050205050A020403" pitchFamily="18" charset="0"/>
                <a:ea typeface="Linux Libertine" panose="02000503000000000000" pitchFamily="2" charset="0"/>
                <a:cs typeface="Linux Libertine" panose="02000503000000000000" pitchFamily="2" charset="0"/>
              </a:rPr>
              <a:t>About Us</a:t>
            </a:r>
            <a:endParaRPr lang="ru-RU" sz="1600" i="1" dirty="0">
              <a:solidFill>
                <a:srgbClr val="42C9A8"/>
              </a:solidFill>
              <a:latin typeface="Linux Libertine" panose="02000503000000000000" pitchFamily="2" charset="0"/>
              <a:ea typeface="Linux Libertine" panose="02000503000000000000" pitchFamily="2" charset="0"/>
              <a:cs typeface="Linux Libertine" panose="02000503000000000000" pitchFamily="2" charset="0"/>
            </a:endParaRPr>
          </a:p>
        </p:txBody>
      </p:sp>
      <p:sp>
        <p:nvSpPr>
          <p:cNvPr id="32" name="Текст 11">
            <a:extLst>
              <a:ext uri="{FF2B5EF4-FFF2-40B4-BE49-F238E27FC236}">
                <a16:creationId xmlns:a16="http://schemas.microsoft.com/office/drawing/2014/main" id="{CE3FE7D8-37E7-47D8-9729-C7811DB20DCD}"/>
              </a:ext>
            </a:extLst>
          </p:cNvPr>
          <p:cNvSpPr txBox="1">
            <a:spLocks/>
          </p:cNvSpPr>
          <p:nvPr/>
        </p:nvSpPr>
        <p:spPr>
          <a:xfrm>
            <a:off x="878515" y="2270715"/>
            <a:ext cx="3232298" cy="502703"/>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000" b="1" dirty="0">
                <a:solidFill>
                  <a:schemeClr val="bg2">
                    <a:lumMod val="25000"/>
                  </a:schemeClr>
                </a:solidFill>
                <a:latin typeface="Poppins SemiBold" panose="02000000000000000000" pitchFamily="2" charset="0"/>
                <a:cs typeface="Poppins SemiBold" panose="02000000000000000000" pitchFamily="2" charset="0"/>
              </a:rPr>
              <a:t>Ning Zou</a:t>
            </a:r>
          </a:p>
        </p:txBody>
      </p:sp>
      <p:sp>
        <p:nvSpPr>
          <p:cNvPr id="33" name="Текст 11">
            <a:extLst>
              <a:ext uri="{FF2B5EF4-FFF2-40B4-BE49-F238E27FC236}">
                <a16:creationId xmlns:a16="http://schemas.microsoft.com/office/drawing/2014/main" id="{308415BC-A2E6-4B44-8B2C-F1CC20159B61}"/>
              </a:ext>
            </a:extLst>
          </p:cNvPr>
          <p:cNvSpPr txBox="1">
            <a:spLocks/>
          </p:cNvSpPr>
          <p:nvPr/>
        </p:nvSpPr>
        <p:spPr>
          <a:xfrm>
            <a:off x="4348717" y="2270714"/>
            <a:ext cx="3359888" cy="502703"/>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000" b="1" dirty="0">
                <a:solidFill>
                  <a:schemeClr val="bg2">
                    <a:lumMod val="25000"/>
                  </a:schemeClr>
                </a:solidFill>
                <a:latin typeface="Poppins SemiBold" panose="02000000000000000000" pitchFamily="2" charset="0"/>
                <a:cs typeface="Poppins SemiBold" panose="02000000000000000000" pitchFamily="2" charset="0"/>
              </a:rPr>
              <a:t>MG Prezioso </a:t>
            </a:r>
          </a:p>
        </p:txBody>
      </p:sp>
      <p:sp>
        <p:nvSpPr>
          <p:cNvPr id="34" name="Текст 11">
            <a:extLst>
              <a:ext uri="{FF2B5EF4-FFF2-40B4-BE49-F238E27FC236}">
                <a16:creationId xmlns:a16="http://schemas.microsoft.com/office/drawing/2014/main" id="{4DB6346B-650B-4BBC-808C-A7F56CE9F928}"/>
              </a:ext>
            </a:extLst>
          </p:cNvPr>
          <p:cNvSpPr txBox="1">
            <a:spLocks/>
          </p:cNvSpPr>
          <p:nvPr/>
        </p:nvSpPr>
        <p:spPr>
          <a:xfrm>
            <a:off x="7921109" y="2270714"/>
            <a:ext cx="3211032" cy="502703"/>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000" b="1" dirty="0">
                <a:solidFill>
                  <a:schemeClr val="bg2">
                    <a:lumMod val="25000"/>
                  </a:schemeClr>
                </a:solidFill>
                <a:latin typeface="Poppins SemiBold" panose="02000000000000000000" pitchFamily="2" charset="0"/>
                <a:cs typeface="Poppins SemiBold" panose="02000000000000000000" pitchFamily="2" charset="0"/>
              </a:rPr>
              <a:t>Dylan J. Lukes</a:t>
            </a:r>
          </a:p>
        </p:txBody>
      </p:sp>
      <p:sp>
        <p:nvSpPr>
          <p:cNvPr id="35" name="Текст 11">
            <a:extLst>
              <a:ext uri="{FF2B5EF4-FFF2-40B4-BE49-F238E27FC236}">
                <a16:creationId xmlns:a16="http://schemas.microsoft.com/office/drawing/2014/main" id="{45FBD5CE-F595-4CE0-B23A-C457022BA19E}"/>
              </a:ext>
            </a:extLst>
          </p:cNvPr>
          <p:cNvSpPr txBox="1">
            <a:spLocks/>
          </p:cNvSpPr>
          <p:nvPr/>
        </p:nvSpPr>
        <p:spPr>
          <a:xfrm>
            <a:off x="4396563" y="4447680"/>
            <a:ext cx="3232298" cy="1571579"/>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1800"/>
              </a:lnSpc>
            </a:pPr>
            <a:r>
              <a:rPr lang="en-US" sz="1200" kern="0" dirty="0">
                <a:solidFill>
                  <a:schemeClr val="bg1">
                    <a:lumMod val="65000"/>
                  </a:schemeClr>
                </a:solidFill>
                <a:latin typeface="Poppins" panose="02000000000000000000" pitchFamily="2" charset="0"/>
              </a:rPr>
              <a:t>Doctoral candidate at Harvard University and HGSE. MG studies the intersection of psychology and literature. Specifically, she is interested in the process of children's narrative absorption, as well as how literature contributes to students' moral development and identity formation.</a:t>
            </a:r>
          </a:p>
        </p:txBody>
      </p:sp>
      <p:sp>
        <p:nvSpPr>
          <p:cNvPr id="36" name="Текст 11">
            <a:extLst>
              <a:ext uri="{FF2B5EF4-FFF2-40B4-BE49-F238E27FC236}">
                <a16:creationId xmlns:a16="http://schemas.microsoft.com/office/drawing/2014/main" id="{35A082BF-EE1A-4794-B294-6CD4F420B903}"/>
              </a:ext>
            </a:extLst>
          </p:cNvPr>
          <p:cNvSpPr txBox="1">
            <a:spLocks/>
          </p:cNvSpPr>
          <p:nvPr/>
        </p:nvSpPr>
        <p:spPr>
          <a:xfrm>
            <a:off x="7912536" y="4447680"/>
            <a:ext cx="3232298" cy="1571579"/>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kern="0" dirty="0">
                <a:solidFill>
                  <a:schemeClr val="bg1">
                    <a:lumMod val="65000"/>
                  </a:schemeClr>
                </a:solidFill>
                <a:latin typeface="Poppins" panose="02000000000000000000" pitchFamily="2" charset="0"/>
                <a:ea typeface="Karla" pitchFamily="2" charset="0"/>
                <a:cs typeface="Poppins" panose="02000000000000000000" pitchFamily="2" charset="0"/>
              </a:rPr>
              <a:t>Doctoral candidate and Presidential Scholar at Harvard University and HGSE. He studies the economics of education with a focus on technology and learning.</a:t>
            </a:r>
          </a:p>
        </p:txBody>
      </p:sp>
      <p:pic>
        <p:nvPicPr>
          <p:cNvPr id="7" name="Picture 6">
            <a:extLst>
              <a:ext uri="{FF2B5EF4-FFF2-40B4-BE49-F238E27FC236}">
                <a16:creationId xmlns:a16="http://schemas.microsoft.com/office/drawing/2014/main" id="{8E9CA0BA-65E6-46CE-BC97-40EA2E4A4D4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45092" y="2622330"/>
            <a:ext cx="1303020" cy="1737360"/>
          </a:xfrm>
          <a:prstGeom prst="rect">
            <a:avLst/>
          </a:prstGeom>
        </p:spPr>
      </p:pic>
      <p:pic>
        <p:nvPicPr>
          <p:cNvPr id="12" name="Picture 11">
            <a:extLst>
              <a:ext uri="{FF2B5EF4-FFF2-40B4-BE49-F238E27FC236}">
                <a16:creationId xmlns:a16="http://schemas.microsoft.com/office/drawing/2014/main" id="{91F7E346-3728-4957-BFAE-57A5DB1E77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19154" y="2622330"/>
            <a:ext cx="1303020" cy="1737360"/>
          </a:xfrm>
          <a:prstGeom prst="rect">
            <a:avLst/>
          </a:prstGeom>
        </p:spPr>
      </p:pic>
      <p:cxnSp>
        <p:nvCxnSpPr>
          <p:cNvPr id="15" name="Прямая соединительная линия 32">
            <a:extLst>
              <a:ext uri="{FF2B5EF4-FFF2-40B4-BE49-F238E27FC236}">
                <a16:creationId xmlns:a16="http://schemas.microsoft.com/office/drawing/2014/main" id="{3E971A99-0C61-4FED-A17F-387908672A0D}"/>
              </a:ext>
            </a:extLst>
          </p:cNvPr>
          <p:cNvCxnSpPr>
            <a:cxnSpLocks/>
          </p:cNvCxnSpPr>
          <p:nvPr/>
        </p:nvCxnSpPr>
        <p:spPr>
          <a:xfrm>
            <a:off x="2513453" y="1953967"/>
            <a:ext cx="7155949" cy="0"/>
          </a:xfrm>
          <a:prstGeom prst="line">
            <a:avLst/>
          </a:prstGeom>
          <a:ln w="19050">
            <a:solidFill>
              <a:srgbClr val="42C9A8"/>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02A8D23B-4982-4021-926D-4B87D8378F64}"/>
              </a:ext>
            </a:extLst>
          </p:cNvPr>
          <p:cNvSpPr/>
          <p:nvPr/>
        </p:nvSpPr>
        <p:spPr>
          <a:xfrm>
            <a:off x="1912607" y="6074369"/>
            <a:ext cx="8366779" cy="395173"/>
          </a:xfrm>
          <a:prstGeom prst="rect">
            <a:avLst/>
          </a:prstGeom>
        </p:spPr>
        <p:txBody>
          <a:bodyPr wrap="none">
            <a:spAutoFit/>
          </a:bodyPr>
          <a:lstStyle/>
          <a:p>
            <a:pPr algn="ctr">
              <a:lnSpc>
                <a:spcPct val="80000"/>
              </a:lnSpc>
              <a:spcBef>
                <a:spcPct val="0"/>
              </a:spcBef>
            </a:pPr>
            <a:r>
              <a:rPr lang="en-US" sz="2400" b="1" i="1" spc="100" dirty="0">
                <a:latin typeface="Poppins SemiBold" panose="02000000000000000000" pitchFamily="2" charset="0"/>
              </a:rPr>
              <a:t>https://communicate.gse.harvard.edu/communicationslab</a:t>
            </a:r>
          </a:p>
        </p:txBody>
      </p:sp>
      <p:pic>
        <p:nvPicPr>
          <p:cNvPr id="3" name="Picture 2">
            <a:extLst>
              <a:ext uri="{FF2B5EF4-FFF2-40B4-BE49-F238E27FC236}">
                <a16:creationId xmlns:a16="http://schemas.microsoft.com/office/drawing/2014/main" id="{1CA31EE1-B8DA-400F-951F-B4A17C9A27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52102" y="2612271"/>
            <a:ext cx="1303020" cy="1737360"/>
          </a:xfrm>
          <a:prstGeom prst="rect">
            <a:avLst/>
          </a:prstGeom>
        </p:spPr>
      </p:pic>
    </p:spTree>
    <p:extLst>
      <p:ext uri="{BB962C8B-B14F-4D97-AF65-F5344CB8AC3E}">
        <p14:creationId xmlns:p14="http://schemas.microsoft.com/office/powerpoint/2010/main" val="24110144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2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Заголовок 1">
            <a:extLst>
              <a:ext uri="{FF2B5EF4-FFF2-40B4-BE49-F238E27FC236}">
                <a16:creationId xmlns:a16="http://schemas.microsoft.com/office/drawing/2014/main" id="{4F11D39D-5FA1-4AF7-9C8D-1A4BB8CC1854}"/>
              </a:ext>
            </a:extLst>
          </p:cNvPr>
          <p:cNvSpPr txBox="1">
            <a:spLocks/>
          </p:cNvSpPr>
          <p:nvPr/>
        </p:nvSpPr>
        <p:spPr>
          <a:xfrm>
            <a:off x="1136679" y="928068"/>
            <a:ext cx="9250048" cy="7334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spc="100" dirty="0">
                <a:latin typeface="Poppins SemiBold" panose="02000000000000000000" pitchFamily="2" charset="0"/>
                <a:ea typeface="Karla" pitchFamily="2" charset="0"/>
                <a:cs typeface="Poppins SemiBold" panose="02000000000000000000" pitchFamily="2" charset="0"/>
              </a:rPr>
              <a:t>What causes color in diamonds? </a:t>
            </a:r>
            <a:endParaRPr lang="ru-RU" dirty="0">
              <a:ea typeface="Karla" pitchFamily="2" charset="0"/>
              <a:cs typeface="Poppins SemiBold" panose="02000000000000000000" pitchFamily="2" charset="0"/>
            </a:endParaRPr>
          </a:p>
        </p:txBody>
      </p:sp>
      <p:sp>
        <p:nvSpPr>
          <p:cNvPr id="61" name="Подзаголовок 2">
            <a:extLst>
              <a:ext uri="{FF2B5EF4-FFF2-40B4-BE49-F238E27FC236}">
                <a16:creationId xmlns:a16="http://schemas.microsoft.com/office/drawing/2014/main" id="{1E01DD76-D5C6-4E23-876F-183631DC2FF4}"/>
              </a:ext>
            </a:extLst>
          </p:cNvPr>
          <p:cNvSpPr txBox="1">
            <a:spLocks/>
          </p:cNvSpPr>
          <p:nvPr/>
        </p:nvSpPr>
        <p:spPr>
          <a:xfrm>
            <a:off x="4118251" y="679988"/>
            <a:ext cx="3955498" cy="3751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1800"/>
              </a:lnSpc>
              <a:spcBef>
                <a:spcPts val="1200"/>
              </a:spcBef>
              <a:buNone/>
            </a:pPr>
            <a:r>
              <a:rPr lang="en-US" sz="1600" i="1" dirty="0">
                <a:solidFill>
                  <a:srgbClr val="42C9A8"/>
                </a:solidFill>
                <a:latin typeface="Poppins SemiBold" panose="02000000000000000000" pitchFamily="2" charset="0"/>
                <a:ea typeface="Linux Libertine" panose="02000503000000000000" pitchFamily="2" charset="0"/>
                <a:cs typeface="Poppins SemiBold" panose="02000000000000000000" pitchFamily="2" charset="0"/>
              </a:rPr>
              <a:t>#</a:t>
            </a:r>
            <a:r>
              <a:rPr lang="en-US" sz="1600" i="1" dirty="0">
                <a:solidFill>
                  <a:srgbClr val="42C9A8"/>
                </a:solidFill>
                <a:latin typeface="FontAwesome" pitchFamily="2" charset="0"/>
                <a:ea typeface="Linux Libertine" panose="02000503000000000000" pitchFamily="2" charset="0"/>
                <a:cs typeface="Linux Libertine" panose="02000503000000000000" pitchFamily="2" charset="0"/>
              </a:rPr>
              <a:t> </a:t>
            </a:r>
            <a:r>
              <a:rPr lang="en-US" sz="1600" i="1" dirty="0">
                <a:solidFill>
                  <a:srgbClr val="42C9A8"/>
                </a:solidFill>
                <a:latin typeface="Adobe Caslon Pro" panose="0205050205050A020403" pitchFamily="18" charset="0"/>
                <a:ea typeface="Linux Libertine" panose="02000503000000000000" pitchFamily="2" charset="0"/>
                <a:cs typeface="Linux Libertine" panose="02000503000000000000" pitchFamily="2" charset="0"/>
              </a:rPr>
              <a:t>PRACTICE, PRACTICE, PRACTICE</a:t>
            </a:r>
            <a:endParaRPr lang="ru-RU" sz="1600" i="1" dirty="0">
              <a:solidFill>
                <a:srgbClr val="42C9A8"/>
              </a:solidFill>
              <a:latin typeface="Linux Libertine" panose="02000503000000000000" pitchFamily="2" charset="0"/>
              <a:ea typeface="Linux Libertine" panose="02000503000000000000" pitchFamily="2" charset="0"/>
              <a:cs typeface="Linux Libertine" panose="02000503000000000000" pitchFamily="2" charset="0"/>
            </a:endParaRPr>
          </a:p>
        </p:txBody>
      </p:sp>
      <p:sp>
        <p:nvSpPr>
          <p:cNvPr id="33" name="Текст 11">
            <a:extLst>
              <a:ext uri="{FF2B5EF4-FFF2-40B4-BE49-F238E27FC236}">
                <a16:creationId xmlns:a16="http://schemas.microsoft.com/office/drawing/2014/main" id="{05F8CA8A-A6E0-4F2F-A004-3B69D6508A3F}"/>
              </a:ext>
            </a:extLst>
          </p:cNvPr>
          <p:cNvSpPr txBox="1">
            <a:spLocks/>
          </p:cNvSpPr>
          <p:nvPr/>
        </p:nvSpPr>
        <p:spPr>
          <a:xfrm>
            <a:off x="1215106" y="1909573"/>
            <a:ext cx="10232576" cy="4268439"/>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00000"/>
              </a:lnSpc>
              <a:spcBef>
                <a:spcPts val="1200"/>
              </a:spcBef>
              <a:buFont typeface="Arial" panose="020B0604020202020204" pitchFamily="34" charset="0"/>
              <a:buChar char="•"/>
            </a:pPr>
            <a:r>
              <a:rPr lang="en-US" sz="2400" dirty="0">
                <a:latin typeface="Poppins" panose="02000000000000000000" pitchFamily="2" charset="0"/>
                <a:ea typeface="Karla" pitchFamily="2" charset="0"/>
                <a:cs typeface="Poppins" panose="02000000000000000000" pitchFamily="2" charset="0"/>
              </a:rPr>
              <a:t>Fancy colors are rare</a:t>
            </a:r>
          </a:p>
          <a:p>
            <a:pPr marL="342900" indent="-342900">
              <a:lnSpc>
                <a:spcPct val="100000"/>
              </a:lnSpc>
              <a:spcBef>
                <a:spcPts val="1200"/>
              </a:spcBef>
              <a:buFont typeface="Arial" panose="020B0604020202020204" pitchFamily="34" charset="0"/>
              <a:buChar char="•"/>
            </a:pPr>
            <a:r>
              <a:rPr lang="en-US" sz="2400" dirty="0">
                <a:latin typeface="Poppins" panose="02000000000000000000" pitchFamily="2" charset="0"/>
                <a:cs typeface="Poppins" panose="02000000000000000000" pitchFamily="2" charset="0"/>
              </a:rPr>
              <a:t>Colors come from impurities or defects </a:t>
            </a:r>
          </a:p>
          <a:p>
            <a:pPr marL="342900" indent="-342900">
              <a:lnSpc>
                <a:spcPct val="100000"/>
              </a:lnSpc>
              <a:spcBef>
                <a:spcPts val="1200"/>
              </a:spcBef>
              <a:buFont typeface="Arial" panose="020B0604020202020204" pitchFamily="34" charset="0"/>
              <a:buChar char="•"/>
            </a:pPr>
            <a:r>
              <a:rPr lang="en-US" sz="2400" b="1" dirty="0">
                <a:latin typeface="Poppins" panose="02000000000000000000" pitchFamily="2" charset="0"/>
                <a:cs typeface="Poppins" panose="02000000000000000000" pitchFamily="2" charset="0"/>
              </a:rPr>
              <a:t>Examples: </a:t>
            </a:r>
          </a:p>
          <a:p>
            <a:pPr marL="1028700" lvl="1" indent="-342900">
              <a:lnSpc>
                <a:spcPct val="100000"/>
              </a:lnSpc>
              <a:spcBef>
                <a:spcPts val="1200"/>
              </a:spcBef>
            </a:pPr>
            <a:r>
              <a:rPr lang="en-US" sz="2000" dirty="0">
                <a:latin typeface="Poppins" panose="02000000000000000000" pitchFamily="2" charset="0"/>
                <a:cs typeface="Poppins" panose="02000000000000000000" pitchFamily="2" charset="0"/>
              </a:rPr>
              <a:t>Yellow: nitrogen </a:t>
            </a:r>
          </a:p>
          <a:p>
            <a:pPr marL="1028700" lvl="1" indent="-342900">
              <a:lnSpc>
                <a:spcPct val="100000"/>
              </a:lnSpc>
              <a:spcBef>
                <a:spcPts val="1200"/>
              </a:spcBef>
            </a:pPr>
            <a:r>
              <a:rPr lang="en-US" sz="2000" dirty="0">
                <a:latin typeface="Poppins" panose="02000000000000000000" pitchFamily="2" charset="0"/>
                <a:cs typeface="Poppins" panose="02000000000000000000" pitchFamily="2" charset="0"/>
              </a:rPr>
              <a:t>Blue: boron </a:t>
            </a:r>
          </a:p>
          <a:p>
            <a:pPr marL="1028700" lvl="1" indent="-342900">
              <a:lnSpc>
                <a:spcPct val="100000"/>
              </a:lnSpc>
              <a:spcBef>
                <a:spcPts val="1200"/>
              </a:spcBef>
            </a:pPr>
            <a:r>
              <a:rPr lang="en-US" sz="2000" dirty="0">
                <a:latin typeface="Poppins" panose="02000000000000000000" pitchFamily="2" charset="0"/>
                <a:cs typeface="Poppins" panose="02000000000000000000" pitchFamily="2" charset="0"/>
              </a:rPr>
              <a:t>Green: uranium (irradiation) </a:t>
            </a:r>
          </a:p>
          <a:p>
            <a:pPr marL="1028700" lvl="1" indent="-342900">
              <a:lnSpc>
                <a:spcPct val="100000"/>
              </a:lnSpc>
              <a:spcBef>
                <a:spcPts val="1200"/>
              </a:spcBef>
            </a:pPr>
            <a:r>
              <a:rPr lang="en-US" sz="2000" dirty="0">
                <a:latin typeface="Poppins" panose="02000000000000000000" pitchFamily="2" charset="0"/>
                <a:cs typeface="Poppins" panose="02000000000000000000" pitchFamily="2" charset="0"/>
              </a:rPr>
              <a:t>Red/Pink: unknown </a:t>
            </a:r>
          </a:p>
        </p:txBody>
      </p:sp>
      <p:grpSp>
        <p:nvGrpSpPr>
          <p:cNvPr id="37" name="Group 300">
            <a:extLst>
              <a:ext uri="{FF2B5EF4-FFF2-40B4-BE49-F238E27FC236}">
                <a16:creationId xmlns:a16="http://schemas.microsoft.com/office/drawing/2014/main" id="{638A785C-D97D-45F7-9762-320006F1B386}"/>
              </a:ext>
            </a:extLst>
          </p:cNvPr>
          <p:cNvGrpSpPr/>
          <p:nvPr/>
        </p:nvGrpSpPr>
        <p:grpSpPr>
          <a:xfrm>
            <a:off x="11078817" y="456577"/>
            <a:ext cx="640080" cy="640080"/>
            <a:chOff x="3878263" y="2463800"/>
            <a:chExt cx="257175" cy="257175"/>
          </a:xfrm>
          <a:solidFill>
            <a:srgbClr val="C00000"/>
          </a:solidFill>
        </p:grpSpPr>
        <p:sp>
          <p:nvSpPr>
            <p:cNvPr id="38" name="Freeform 51">
              <a:extLst>
                <a:ext uri="{FF2B5EF4-FFF2-40B4-BE49-F238E27FC236}">
                  <a16:creationId xmlns:a16="http://schemas.microsoft.com/office/drawing/2014/main" id="{2B5A351B-BBA4-437F-B118-E8719E7A7DAC}"/>
                </a:ext>
              </a:extLst>
            </p:cNvPr>
            <p:cNvSpPr>
              <a:spLocks noEditPoints="1"/>
            </p:cNvSpPr>
            <p:nvPr/>
          </p:nvSpPr>
          <p:spPr bwMode="auto">
            <a:xfrm>
              <a:off x="3878263" y="2463800"/>
              <a:ext cx="257175" cy="257175"/>
            </a:xfrm>
            <a:custGeom>
              <a:avLst/>
              <a:gdLst/>
              <a:ahLst/>
              <a:cxnLst>
                <a:cxn ang="0">
                  <a:pos x="0" y="0"/>
                </a:cxn>
                <a:cxn ang="0">
                  <a:pos x="0" y="162"/>
                </a:cxn>
                <a:cxn ang="0">
                  <a:pos x="162" y="162"/>
                </a:cxn>
                <a:cxn ang="0">
                  <a:pos x="162" y="0"/>
                </a:cxn>
                <a:cxn ang="0">
                  <a:pos x="0" y="0"/>
                </a:cxn>
                <a:cxn ang="0">
                  <a:pos x="150" y="151"/>
                </a:cxn>
                <a:cxn ang="0">
                  <a:pos x="11" y="151"/>
                </a:cxn>
                <a:cxn ang="0">
                  <a:pos x="11" y="12"/>
                </a:cxn>
                <a:cxn ang="0">
                  <a:pos x="150" y="12"/>
                </a:cxn>
                <a:cxn ang="0">
                  <a:pos x="150" y="151"/>
                </a:cxn>
              </a:cxnLst>
              <a:rect l="0" t="0" r="r" b="b"/>
              <a:pathLst>
                <a:path w="162" h="162">
                  <a:moveTo>
                    <a:pt x="0" y="0"/>
                  </a:moveTo>
                  <a:lnTo>
                    <a:pt x="0" y="162"/>
                  </a:lnTo>
                  <a:lnTo>
                    <a:pt x="162" y="162"/>
                  </a:lnTo>
                  <a:lnTo>
                    <a:pt x="162" y="0"/>
                  </a:lnTo>
                  <a:lnTo>
                    <a:pt x="0" y="0"/>
                  </a:lnTo>
                  <a:close/>
                  <a:moveTo>
                    <a:pt x="150" y="151"/>
                  </a:moveTo>
                  <a:lnTo>
                    <a:pt x="11" y="151"/>
                  </a:lnTo>
                  <a:lnTo>
                    <a:pt x="11" y="12"/>
                  </a:lnTo>
                  <a:lnTo>
                    <a:pt x="150" y="12"/>
                  </a:lnTo>
                  <a:lnTo>
                    <a:pt x="150" y="151"/>
                  </a:lnTo>
                  <a:close/>
                </a:path>
              </a:pathLst>
            </a:custGeom>
            <a:grpFill/>
            <a:ln w="9525">
              <a:noFill/>
              <a:round/>
              <a:headEnd/>
              <a:tailEnd/>
            </a:ln>
          </p:spPr>
          <p:txBody>
            <a:bodyPr/>
            <a:lstStyle/>
            <a:p>
              <a:pPr eaLnBrk="1" fontAlgn="auto" hangingPunct="1">
                <a:spcBef>
                  <a:spcPts val="0"/>
                </a:spcBef>
                <a:spcAft>
                  <a:spcPts val="0"/>
                </a:spcAft>
                <a:defRPr/>
              </a:pPr>
              <a:endParaRPr lang="en-US">
                <a:latin typeface="+mn-lt"/>
                <a:ea typeface="+mn-ea"/>
              </a:endParaRPr>
            </a:p>
          </p:txBody>
        </p:sp>
        <p:sp>
          <p:nvSpPr>
            <p:cNvPr id="39" name="Freeform 52">
              <a:extLst>
                <a:ext uri="{FF2B5EF4-FFF2-40B4-BE49-F238E27FC236}">
                  <a16:creationId xmlns:a16="http://schemas.microsoft.com/office/drawing/2014/main" id="{CE214C33-A027-4360-A5A5-447D41D42CFA}"/>
                </a:ext>
              </a:extLst>
            </p:cNvPr>
            <p:cNvSpPr>
              <a:spLocks/>
            </p:cNvSpPr>
            <p:nvPr/>
          </p:nvSpPr>
          <p:spPr bwMode="auto">
            <a:xfrm>
              <a:off x="3932238" y="2519363"/>
              <a:ext cx="157163" cy="155575"/>
            </a:xfrm>
            <a:custGeom>
              <a:avLst/>
              <a:gdLst/>
              <a:ahLst/>
              <a:cxnLst>
                <a:cxn ang="0">
                  <a:pos x="16" y="98"/>
                </a:cxn>
                <a:cxn ang="0">
                  <a:pos x="50" y="65"/>
                </a:cxn>
                <a:cxn ang="0">
                  <a:pos x="81" y="98"/>
                </a:cxn>
                <a:cxn ang="0">
                  <a:pos x="99" y="82"/>
                </a:cxn>
                <a:cxn ang="0">
                  <a:pos x="66" y="49"/>
                </a:cxn>
                <a:cxn ang="0">
                  <a:pos x="99" y="17"/>
                </a:cxn>
                <a:cxn ang="0">
                  <a:pos x="81" y="0"/>
                </a:cxn>
                <a:cxn ang="0">
                  <a:pos x="50" y="33"/>
                </a:cxn>
                <a:cxn ang="0">
                  <a:pos x="16" y="0"/>
                </a:cxn>
                <a:cxn ang="0">
                  <a:pos x="0" y="17"/>
                </a:cxn>
                <a:cxn ang="0">
                  <a:pos x="32" y="49"/>
                </a:cxn>
                <a:cxn ang="0">
                  <a:pos x="0" y="82"/>
                </a:cxn>
                <a:cxn ang="0">
                  <a:pos x="16" y="98"/>
                </a:cxn>
              </a:cxnLst>
              <a:rect l="0" t="0" r="r" b="b"/>
              <a:pathLst>
                <a:path w="99" h="98">
                  <a:moveTo>
                    <a:pt x="16" y="98"/>
                  </a:moveTo>
                  <a:lnTo>
                    <a:pt x="50" y="65"/>
                  </a:lnTo>
                  <a:lnTo>
                    <a:pt x="81" y="98"/>
                  </a:lnTo>
                  <a:lnTo>
                    <a:pt x="99" y="82"/>
                  </a:lnTo>
                  <a:lnTo>
                    <a:pt x="66" y="49"/>
                  </a:lnTo>
                  <a:lnTo>
                    <a:pt x="99" y="17"/>
                  </a:lnTo>
                  <a:lnTo>
                    <a:pt x="81" y="0"/>
                  </a:lnTo>
                  <a:lnTo>
                    <a:pt x="50" y="33"/>
                  </a:lnTo>
                  <a:lnTo>
                    <a:pt x="16" y="0"/>
                  </a:lnTo>
                  <a:lnTo>
                    <a:pt x="0" y="17"/>
                  </a:lnTo>
                  <a:lnTo>
                    <a:pt x="32" y="49"/>
                  </a:lnTo>
                  <a:lnTo>
                    <a:pt x="0" y="82"/>
                  </a:lnTo>
                  <a:lnTo>
                    <a:pt x="16" y="98"/>
                  </a:lnTo>
                  <a:close/>
                </a:path>
              </a:pathLst>
            </a:custGeom>
            <a:grpFill/>
            <a:ln w="9525">
              <a:noFill/>
              <a:round/>
              <a:headEnd/>
              <a:tailEnd/>
            </a:ln>
          </p:spPr>
          <p:txBody>
            <a:bodyPr/>
            <a:lstStyle/>
            <a:p>
              <a:pPr eaLnBrk="1" fontAlgn="auto" hangingPunct="1">
                <a:spcBef>
                  <a:spcPts val="0"/>
                </a:spcBef>
                <a:spcAft>
                  <a:spcPts val="0"/>
                </a:spcAft>
                <a:defRPr/>
              </a:pPr>
              <a:endParaRPr lang="en-US">
                <a:latin typeface="+mn-lt"/>
                <a:ea typeface="+mn-ea"/>
              </a:endParaRPr>
            </a:p>
          </p:txBody>
        </p:sp>
      </p:grpSp>
      <p:sp>
        <p:nvSpPr>
          <p:cNvPr id="9" name="TextBox 8">
            <a:extLst>
              <a:ext uri="{FF2B5EF4-FFF2-40B4-BE49-F238E27FC236}">
                <a16:creationId xmlns:a16="http://schemas.microsoft.com/office/drawing/2014/main" id="{64B8971F-35ED-4D60-9621-FE2FB361C743}"/>
              </a:ext>
            </a:extLst>
          </p:cNvPr>
          <p:cNvSpPr txBox="1"/>
          <p:nvPr/>
        </p:nvSpPr>
        <p:spPr>
          <a:xfrm>
            <a:off x="515297" y="6431657"/>
            <a:ext cx="11609344" cy="246221"/>
          </a:xfrm>
          <a:prstGeom prst="rect">
            <a:avLst/>
          </a:prstGeom>
          <a:noFill/>
        </p:spPr>
        <p:txBody>
          <a:bodyPr wrap="square" rtlCol="0">
            <a:spAutoFit/>
          </a:bodyPr>
          <a:lstStyle/>
          <a:p>
            <a:r>
              <a:rPr lang="en-US" sz="1000" dirty="0"/>
              <a:t>Source: Alley, M., Schreiber, M., Ramsdell, K., &amp; Muffo, J. (2006). How the design of headlines in presentation slides affects audience retention. </a:t>
            </a:r>
            <a:r>
              <a:rPr lang="en-US" sz="1000" i="1" dirty="0"/>
              <a:t>Technical Communication</a:t>
            </a:r>
            <a:r>
              <a:rPr lang="en-US" sz="1000" dirty="0"/>
              <a:t>, 53(2), 225-234. </a:t>
            </a:r>
          </a:p>
        </p:txBody>
      </p:sp>
    </p:spTree>
    <p:extLst>
      <p:ext uri="{BB962C8B-B14F-4D97-AF65-F5344CB8AC3E}">
        <p14:creationId xmlns:p14="http://schemas.microsoft.com/office/powerpoint/2010/main" val="233435352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F8E0AF7-FF81-4305-9F0E-897F8398C86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4253" y="1959561"/>
            <a:ext cx="4470961" cy="4470961"/>
          </a:xfrm>
          <a:prstGeom prst="rect">
            <a:avLst/>
          </a:prstGeom>
        </p:spPr>
      </p:pic>
      <p:sp>
        <p:nvSpPr>
          <p:cNvPr id="61" name="Подзаголовок 2">
            <a:extLst>
              <a:ext uri="{FF2B5EF4-FFF2-40B4-BE49-F238E27FC236}">
                <a16:creationId xmlns:a16="http://schemas.microsoft.com/office/drawing/2014/main" id="{1E01DD76-D5C6-4E23-876F-183631DC2FF4}"/>
              </a:ext>
            </a:extLst>
          </p:cNvPr>
          <p:cNvSpPr txBox="1">
            <a:spLocks/>
          </p:cNvSpPr>
          <p:nvPr/>
        </p:nvSpPr>
        <p:spPr>
          <a:xfrm>
            <a:off x="4118251" y="679988"/>
            <a:ext cx="3955498" cy="3751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1800"/>
              </a:lnSpc>
              <a:spcBef>
                <a:spcPts val="1200"/>
              </a:spcBef>
              <a:buNone/>
            </a:pPr>
            <a:r>
              <a:rPr lang="en-US" sz="1600" i="1" dirty="0">
                <a:solidFill>
                  <a:srgbClr val="42C9A8"/>
                </a:solidFill>
                <a:latin typeface="Poppins SemiBold" panose="02000000000000000000" pitchFamily="2" charset="0"/>
                <a:ea typeface="Linux Libertine" panose="02000503000000000000" pitchFamily="2" charset="0"/>
                <a:cs typeface="Poppins SemiBold" panose="02000000000000000000" pitchFamily="2" charset="0"/>
              </a:rPr>
              <a:t>#</a:t>
            </a:r>
            <a:r>
              <a:rPr lang="en-US" sz="1600" i="1" dirty="0">
                <a:solidFill>
                  <a:srgbClr val="42C9A8"/>
                </a:solidFill>
                <a:latin typeface="FontAwesome" pitchFamily="2" charset="0"/>
                <a:ea typeface="Linux Libertine" panose="02000503000000000000" pitchFamily="2" charset="0"/>
                <a:cs typeface="Linux Libertine" panose="02000503000000000000" pitchFamily="2" charset="0"/>
              </a:rPr>
              <a:t> </a:t>
            </a:r>
            <a:r>
              <a:rPr lang="en-US" sz="1600" i="1" dirty="0">
                <a:solidFill>
                  <a:srgbClr val="42C9A8"/>
                </a:solidFill>
                <a:latin typeface="Adobe Caslon Pro" panose="0205050205050A020403" pitchFamily="18" charset="0"/>
                <a:ea typeface="Linux Libertine" panose="02000503000000000000" pitchFamily="2" charset="0"/>
                <a:cs typeface="Linux Libertine" panose="02000503000000000000" pitchFamily="2" charset="0"/>
              </a:rPr>
              <a:t>PRACTICE, PRACTICE, PRACTICE</a:t>
            </a:r>
            <a:endParaRPr lang="ru-RU" sz="1600" i="1" dirty="0">
              <a:solidFill>
                <a:srgbClr val="42C9A8"/>
              </a:solidFill>
              <a:latin typeface="Linux Libertine" panose="02000503000000000000" pitchFamily="2" charset="0"/>
              <a:ea typeface="Linux Libertine" panose="02000503000000000000" pitchFamily="2" charset="0"/>
              <a:cs typeface="Linux Libertine" panose="02000503000000000000" pitchFamily="2" charset="0"/>
            </a:endParaRPr>
          </a:p>
        </p:txBody>
      </p:sp>
      <p:sp>
        <p:nvSpPr>
          <p:cNvPr id="9" name="Freeform 50">
            <a:extLst>
              <a:ext uri="{FF2B5EF4-FFF2-40B4-BE49-F238E27FC236}">
                <a16:creationId xmlns:a16="http://schemas.microsoft.com/office/drawing/2014/main" id="{58620BFD-3A9F-4D8C-BB0B-4B79ACB04842}"/>
              </a:ext>
            </a:extLst>
          </p:cNvPr>
          <p:cNvSpPr>
            <a:spLocks noEditPoints="1"/>
          </p:cNvSpPr>
          <p:nvPr/>
        </p:nvSpPr>
        <p:spPr bwMode="auto">
          <a:xfrm>
            <a:off x="11104627" y="465277"/>
            <a:ext cx="640080" cy="640080"/>
          </a:xfrm>
          <a:custGeom>
            <a:avLst/>
            <a:gdLst>
              <a:gd name="T0" fmla="*/ 2147483646 w 112"/>
              <a:gd name="T1" fmla="*/ 2147483646 h 109"/>
              <a:gd name="T2" fmla="*/ 2147483646 w 112"/>
              <a:gd name="T3" fmla="*/ 0 h 109"/>
              <a:gd name="T4" fmla="*/ 2147483646 w 112"/>
              <a:gd name="T5" fmla="*/ 2147483646 h 109"/>
              <a:gd name="T6" fmla="*/ 2147483646 w 112"/>
              <a:gd name="T7" fmla="*/ 2147483646 h 109"/>
              <a:gd name="T8" fmla="*/ 0 w 112"/>
              <a:gd name="T9" fmla="*/ 2147483646 h 109"/>
              <a:gd name="T10" fmla="*/ 2147483646 w 112"/>
              <a:gd name="T11" fmla="*/ 2147483646 h 109"/>
              <a:gd name="T12" fmla="*/ 2147483646 w 112"/>
              <a:gd name="T13" fmla="*/ 2147483646 h 109"/>
              <a:gd name="T14" fmla="*/ 2147483646 w 112"/>
              <a:gd name="T15" fmla="*/ 2147483646 h 109"/>
              <a:gd name="T16" fmla="*/ 2147483646 w 112"/>
              <a:gd name="T17" fmla="*/ 2147483646 h 109"/>
              <a:gd name="T18" fmla="*/ 2147483646 w 112"/>
              <a:gd name="T19" fmla="*/ 2147483646 h 109"/>
              <a:gd name="T20" fmla="*/ 2147483646 w 112"/>
              <a:gd name="T21" fmla="*/ 2147483646 h 109"/>
              <a:gd name="T22" fmla="*/ 2147483646 w 112"/>
              <a:gd name="T23" fmla="*/ 2147483646 h 109"/>
              <a:gd name="T24" fmla="*/ 2147483646 w 112"/>
              <a:gd name="T25" fmla="*/ 2147483646 h 109"/>
              <a:gd name="T26" fmla="*/ 2147483646 w 112"/>
              <a:gd name="T27" fmla="*/ 2147483646 h 109"/>
              <a:gd name="T28" fmla="*/ 2147483646 w 112"/>
              <a:gd name="T29" fmla="*/ 2147483646 h 109"/>
              <a:gd name="T30" fmla="*/ 2147483646 w 112"/>
              <a:gd name="T31" fmla="*/ 2147483646 h 109"/>
              <a:gd name="T32" fmla="*/ 2147483646 w 112"/>
              <a:gd name="T33" fmla="*/ 2147483646 h 109"/>
              <a:gd name="T34" fmla="*/ 2147483646 w 112"/>
              <a:gd name="T35" fmla="*/ 2147483646 h 109"/>
              <a:gd name="T36" fmla="*/ 2147483646 w 112"/>
              <a:gd name="T37" fmla="*/ 2147483646 h 109"/>
              <a:gd name="T38" fmla="*/ 2147483646 w 112"/>
              <a:gd name="T39" fmla="*/ 2147483646 h 109"/>
              <a:gd name="T40" fmla="*/ 2147483646 w 112"/>
              <a:gd name="T41" fmla="*/ 2147483646 h 109"/>
              <a:gd name="T42" fmla="*/ 2147483646 w 112"/>
              <a:gd name="T43" fmla="*/ 2147483646 h 10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12" h="109">
                <a:moveTo>
                  <a:pt x="112" y="8"/>
                </a:moveTo>
                <a:cubicBezTo>
                  <a:pt x="104" y="0"/>
                  <a:pt x="104" y="0"/>
                  <a:pt x="104" y="0"/>
                </a:cubicBezTo>
                <a:cubicBezTo>
                  <a:pt x="86" y="21"/>
                  <a:pt x="86" y="21"/>
                  <a:pt x="86" y="21"/>
                </a:cubicBezTo>
                <a:cubicBezTo>
                  <a:pt x="77" y="12"/>
                  <a:pt x="65" y="7"/>
                  <a:pt x="51" y="7"/>
                </a:cubicBezTo>
                <a:cubicBezTo>
                  <a:pt x="23" y="7"/>
                  <a:pt x="0" y="30"/>
                  <a:pt x="0" y="58"/>
                </a:cubicBezTo>
                <a:cubicBezTo>
                  <a:pt x="0" y="86"/>
                  <a:pt x="23" y="109"/>
                  <a:pt x="51" y="109"/>
                </a:cubicBezTo>
                <a:cubicBezTo>
                  <a:pt x="79" y="109"/>
                  <a:pt x="102" y="86"/>
                  <a:pt x="102" y="58"/>
                </a:cubicBezTo>
                <a:cubicBezTo>
                  <a:pt x="102" y="48"/>
                  <a:pt x="99" y="38"/>
                  <a:pt x="94" y="31"/>
                </a:cubicBezTo>
                <a:lnTo>
                  <a:pt x="112" y="8"/>
                </a:lnTo>
                <a:close/>
                <a:moveTo>
                  <a:pt x="95" y="58"/>
                </a:moveTo>
                <a:cubicBezTo>
                  <a:pt x="95" y="82"/>
                  <a:pt x="75" y="101"/>
                  <a:pt x="51" y="101"/>
                </a:cubicBezTo>
                <a:cubicBezTo>
                  <a:pt x="27" y="101"/>
                  <a:pt x="8" y="82"/>
                  <a:pt x="8" y="58"/>
                </a:cubicBezTo>
                <a:cubicBezTo>
                  <a:pt x="8" y="34"/>
                  <a:pt x="27" y="14"/>
                  <a:pt x="51" y="14"/>
                </a:cubicBezTo>
                <a:cubicBezTo>
                  <a:pt x="63" y="14"/>
                  <a:pt x="73" y="19"/>
                  <a:pt x="81" y="26"/>
                </a:cubicBezTo>
                <a:cubicBezTo>
                  <a:pt x="50" y="62"/>
                  <a:pt x="50" y="62"/>
                  <a:pt x="50" y="62"/>
                </a:cubicBezTo>
                <a:cubicBezTo>
                  <a:pt x="26" y="39"/>
                  <a:pt x="26" y="39"/>
                  <a:pt x="26" y="39"/>
                </a:cubicBezTo>
                <a:cubicBezTo>
                  <a:pt x="18" y="54"/>
                  <a:pt x="18" y="54"/>
                  <a:pt x="18" y="54"/>
                </a:cubicBezTo>
                <a:cubicBezTo>
                  <a:pt x="43" y="82"/>
                  <a:pt x="43" y="82"/>
                  <a:pt x="43" y="82"/>
                </a:cubicBezTo>
                <a:cubicBezTo>
                  <a:pt x="48" y="89"/>
                  <a:pt x="48" y="89"/>
                  <a:pt x="48" y="89"/>
                </a:cubicBezTo>
                <a:cubicBezTo>
                  <a:pt x="54" y="82"/>
                  <a:pt x="54" y="82"/>
                  <a:pt x="54" y="82"/>
                </a:cubicBezTo>
                <a:cubicBezTo>
                  <a:pt x="89" y="37"/>
                  <a:pt x="89" y="37"/>
                  <a:pt x="89" y="37"/>
                </a:cubicBezTo>
                <a:cubicBezTo>
                  <a:pt x="93" y="43"/>
                  <a:pt x="95" y="50"/>
                  <a:pt x="95" y="58"/>
                </a:cubicBezTo>
                <a:close/>
              </a:path>
            </a:pathLst>
          </a:custGeom>
          <a:solidFill>
            <a:schemeClr val="accent6">
              <a:lumMod val="75000"/>
            </a:schemeClr>
          </a:solidFill>
          <a:ln>
            <a:noFill/>
          </a:ln>
        </p:spPr>
        <p:txBody>
          <a:bodyPr/>
          <a:lstStyle/>
          <a:p>
            <a:endParaRPr lang="th-TH"/>
          </a:p>
        </p:txBody>
      </p:sp>
      <p:sp>
        <p:nvSpPr>
          <p:cNvPr id="10" name="Заголовок 1">
            <a:extLst>
              <a:ext uri="{FF2B5EF4-FFF2-40B4-BE49-F238E27FC236}">
                <a16:creationId xmlns:a16="http://schemas.microsoft.com/office/drawing/2014/main" id="{8A4A19AB-5E67-4951-9956-655379F8125C}"/>
              </a:ext>
            </a:extLst>
          </p:cNvPr>
          <p:cNvSpPr txBox="1">
            <a:spLocks/>
          </p:cNvSpPr>
          <p:nvPr/>
        </p:nvSpPr>
        <p:spPr>
          <a:xfrm>
            <a:off x="1136679" y="1261500"/>
            <a:ext cx="9250048" cy="7334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spc="100" dirty="0">
                <a:latin typeface="Poppins SemiBold" panose="02000000000000000000" pitchFamily="2" charset="0"/>
                <a:ea typeface="Karla" pitchFamily="2" charset="0"/>
                <a:cs typeface="Poppins SemiBold" panose="02000000000000000000" pitchFamily="2" charset="0"/>
              </a:rPr>
              <a:t>In diamonds, rare colors come from impurities, defects and irradiation. </a:t>
            </a:r>
            <a:endParaRPr lang="ru-RU" dirty="0">
              <a:ea typeface="Karla" pitchFamily="2" charset="0"/>
              <a:cs typeface="Poppins SemiBold" panose="02000000000000000000" pitchFamily="2" charset="0"/>
            </a:endParaRPr>
          </a:p>
        </p:txBody>
      </p:sp>
      <p:sp>
        <p:nvSpPr>
          <p:cNvPr id="22" name="Текст 11">
            <a:extLst>
              <a:ext uri="{FF2B5EF4-FFF2-40B4-BE49-F238E27FC236}">
                <a16:creationId xmlns:a16="http://schemas.microsoft.com/office/drawing/2014/main" id="{66DCEEC0-4BBA-4467-AC08-660696C56E1C}"/>
              </a:ext>
            </a:extLst>
          </p:cNvPr>
          <p:cNvSpPr txBox="1">
            <a:spLocks/>
          </p:cNvSpPr>
          <p:nvPr/>
        </p:nvSpPr>
        <p:spPr>
          <a:xfrm>
            <a:off x="5687558" y="3425210"/>
            <a:ext cx="4343229" cy="2116761"/>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00000"/>
              </a:lnSpc>
              <a:spcBef>
                <a:spcPts val="1200"/>
              </a:spcBef>
              <a:buFont typeface="Arial" panose="020B0604020202020204" pitchFamily="34" charset="0"/>
              <a:buChar char="•"/>
            </a:pPr>
            <a:r>
              <a:rPr lang="en-US" sz="2400" b="1" dirty="0">
                <a:solidFill>
                  <a:schemeClr val="accent4"/>
                </a:solidFill>
                <a:latin typeface="Poppins" panose="02000000000000000000" pitchFamily="2" charset="0"/>
                <a:cs typeface="Poppins" panose="02000000000000000000" pitchFamily="2" charset="0"/>
              </a:rPr>
              <a:t>Yellow</a:t>
            </a:r>
            <a:r>
              <a:rPr lang="en-US" sz="2400" dirty="0">
                <a:latin typeface="Poppins" panose="02000000000000000000" pitchFamily="2" charset="0"/>
                <a:cs typeface="Poppins" panose="02000000000000000000" pitchFamily="2" charset="0"/>
              </a:rPr>
              <a:t>: Nitrogen </a:t>
            </a:r>
          </a:p>
          <a:p>
            <a:pPr marL="342900" indent="-342900">
              <a:lnSpc>
                <a:spcPct val="100000"/>
              </a:lnSpc>
              <a:spcBef>
                <a:spcPts val="1200"/>
              </a:spcBef>
              <a:buFont typeface="Arial" panose="020B0604020202020204" pitchFamily="34" charset="0"/>
              <a:buChar char="•"/>
            </a:pPr>
            <a:r>
              <a:rPr lang="en-US" sz="2400" b="1" dirty="0">
                <a:solidFill>
                  <a:srgbClr val="3737DD"/>
                </a:solidFill>
                <a:latin typeface="Poppins" panose="02000000000000000000" pitchFamily="2" charset="0"/>
                <a:cs typeface="Poppins" panose="02000000000000000000" pitchFamily="2" charset="0"/>
              </a:rPr>
              <a:t>Blue</a:t>
            </a:r>
            <a:r>
              <a:rPr lang="en-US" sz="2400" dirty="0">
                <a:latin typeface="Poppins" panose="02000000000000000000" pitchFamily="2" charset="0"/>
                <a:cs typeface="Poppins" panose="02000000000000000000" pitchFamily="2" charset="0"/>
              </a:rPr>
              <a:t>: Boron </a:t>
            </a:r>
          </a:p>
          <a:p>
            <a:pPr marL="342900" indent="-342900">
              <a:lnSpc>
                <a:spcPct val="100000"/>
              </a:lnSpc>
              <a:spcBef>
                <a:spcPts val="1200"/>
              </a:spcBef>
              <a:buFont typeface="Arial" panose="020B0604020202020204" pitchFamily="34" charset="0"/>
              <a:buChar char="•"/>
            </a:pPr>
            <a:r>
              <a:rPr lang="en-US" sz="2400" b="1" dirty="0">
                <a:solidFill>
                  <a:schemeClr val="accent6">
                    <a:lumMod val="75000"/>
                  </a:schemeClr>
                </a:solidFill>
                <a:latin typeface="Poppins" panose="02000000000000000000" pitchFamily="2" charset="0"/>
                <a:cs typeface="Poppins" panose="02000000000000000000" pitchFamily="2" charset="0"/>
              </a:rPr>
              <a:t>Green</a:t>
            </a:r>
            <a:r>
              <a:rPr lang="en-US" sz="2400" dirty="0">
                <a:latin typeface="Poppins" panose="02000000000000000000" pitchFamily="2" charset="0"/>
                <a:cs typeface="Poppins" panose="02000000000000000000" pitchFamily="2" charset="0"/>
              </a:rPr>
              <a:t>: Uranium (irradiation) </a:t>
            </a:r>
          </a:p>
          <a:p>
            <a:pPr marL="342900" indent="-342900">
              <a:lnSpc>
                <a:spcPct val="100000"/>
              </a:lnSpc>
              <a:spcBef>
                <a:spcPts val="1200"/>
              </a:spcBef>
              <a:buFont typeface="Arial" panose="020B0604020202020204" pitchFamily="34" charset="0"/>
              <a:buChar char="•"/>
            </a:pPr>
            <a:r>
              <a:rPr lang="en-US" sz="2400" b="1" dirty="0">
                <a:solidFill>
                  <a:srgbClr val="E6688F"/>
                </a:solidFill>
                <a:latin typeface="Poppins" panose="02000000000000000000" pitchFamily="2" charset="0"/>
                <a:cs typeface="Poppins" panose="02000000000000000000" pitchFamily="2" charset="0"/>
              </a:rPr>
              <a:t>Red/Pink</a:t>
            </a:r>
            <a:r>
              <a:rPr lang="en-US" sz="2400" dirty="0">
                <a:latin typeface="Poppins" panose="02000000000000000000" pitchFamily="2" charset="0"/>
                <a:cs typeface="Poppins" panose="02000000000000000000" pitchFamily="2" charset="0"/>
              </a:rPr>
              <a:t>: Unknown </a:t>
            </a:r>
          </a:p>
        </p:txBody>
      </p:sp>
      <p:cxnSp>
        <p:nvCxnSpPr>
          <p:cNvPr id="23" name="Прямая соединительная линия 32">
            <a:extLst>
              <a:ext uri="{FF2B5EF4-FFF2-40B4-BE49-F238E27FC236}">
                <a16:creationId xmlns:a16="http://schemas.microsoft.com/office/drawing/2014/main" id="{2CDF8EF3-53B4-494D-99FA-668C366586E5}"/>
              </a:ext>
            </a:extLst>
          </p:cNvPr>
          <p:cNvCxnSpPr>
            <a:cxnSpLocks/>
          </p:cNvCxnSpPr>
          <p:nvPr/>
        </p:nvCxnSpPr>
        <p:spPr>
          <a:xfrm>
            <a:off x="5687558" y="3206849"/>
            <a:ext cx="4938149" cy="0"/>
          </a:xfrm>
          <a:prstGeom prst="line">
            <a:avLst/>
          </a:prstGeom>
          <a:ln w="19050">
            <a:solidFill>
              <a:srgbClr val="42C9A8"/>
            </a:solidFill>
          </a:ln>
        </p:spPr>
        <p:style>
          <a:lnRef idx="1">
            <a:schemeClr val="accent1"/>
          </a:lnRef>
          <a:fillRef idx="0">
            <a:schemeClr val="accent1"/>
          </a:fillRef>
          <a:effectRef idx="0">
            <a:schemeClr val="accent1"/>
          </a:effectRef>
          <a:fontRef idx="minor">
            <a:schemeClr val="tx1"/>
          </a:fontRef>
        </p:style>
      </p:cxnSp>
      <p:sp>
        <p:nvSpPr>
          <p:cNvPr id="24" name="Текст 11">
            <a:extLst>
              <a:ext uri="{FF2B5EF4-FFF2-40B4-BE49-F238E27FC236}">
                <a16:creationId xmlns:a16="http://schemas.microsoft.com/office/drawing/2014/main" id="{BEBB6948-7EB1-4BFA-A6ED-9AB3ABCDFA14}"/>
              </a:ext>
            </a:extLst>
          </p:cNvPr>
          <p:cNvSpPr txBox="1">
            <a:spLocks/>
          </p:cNvSpPr>
          <p:nvPr/>
        </p:nvSpPr>
        <p:spPr>
          <a:xfrm>
            <a:off x="5687558" y="2688172"/>
            <a:ext cx="4343229" cy="598386"/>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1200"/>
              </a:spcBef>
            </a:pPr>
            <a:r>
              <a:rPr lang="en-US" sz="2400" b="1" dirty="0">
                <a:latin typeface="Poppins" panose="02000000000000000000" pitchFamily="2" charset="0"/>
                <a:cs typeface="Poppins" panose="02000000000000000000" pitchFamily="2" charset="0"/>
              </a:rPr>
              <a:t>Colors &amp; Impurities </a:t>
            </a:r>
            <a:endParaRPr lang="en-US" sz="2400" dirty="0">
              <a:latin typeface="Poppins" panose="02000000000000000000" pitchFamily="2" charset="0"/>
              <a:cs typeface="Poppins" panose="02000000000000000000" pitchFamily="2" charset="0"/>
            </a:endParaRPr>
          </a:p>
        </p:txBody>
      </p:sp>
      <p:sp>
        <p:nvSpPr>
          <p:cNvPr id="25" name="Овал 23">
            <a:extLst>
              <a:ext uri="{FF2B5EF4-FFF2-40B4-BE49-F238E27FC236}">
                <a16:creationId xmlns:a16="http://schemas.microsoft.com/office/drawing/2014/main" id="{A1D6DFF4-7106-4B70-82D6-F8F0F413275C}"/>
              </a:ext>
            </a:extLst>
          </p:cNvPr>
          <p:cNvSpPr/>
          <p:nvPr/>
        </p:nvSpPr>
        <p:spPr>
          <a:xfrm>
            <a:off x="5564959" y="3412413"/>
            <a:ext cx="444405" cy="460142"/>
          </a:xfrm>
          <a:prstGeom prst="ellipse">
            <a:avLst/>
          </a:prstGeom>
          <a:solidFill>
            <a:schemeClr val="bg1">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1</a:t>
            </a:r>
            <a:endParaRPr lang="ru-RU" sz="2400" b="1" dirty="0">
              <a:solidFill>
                <a:schemeClr val="bg1"/>
              </a:solidFill>
            </a:endParaRPr>
          </a:p>
        </p:txBody>
      </p:sp>
      <p:sp>
        <p:nvSpPr>
          <p:cNvPr id="26" name="Овал 23">
            <a:extLst>
              <a:ext uri="{FF2B5EF4-FFF2-40B4-BE49-F238E27FC236}">
                <a16:creationId xmlns:a16="http://schemas.microsoft.com/office/drawing/2014/main" id="{42CC95D4-E2F6-4BCE-A84C-569C7D940C7A}"/>
              </a:ext>
            </a:extLst>
          </p:cNvPr>
          <p:cNvSpPr/>
          <p:nvPr/>
        </p:nvSpPr>
        <p:spPr>
          <a:xfrm>
            <a:off x="5564959" y="3925993"/>
            <a:ext cx="444405" cy="460142"/>
          </a:xfrm>
          <a:prstGeom prst="ellipse">
            <a:avLst/>
          </a:prstGeom>
          <a:solidFill>
            <a:schemeClr val="bg1">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2</a:t>
            </a:r>
            <a:endParaRPr lang="ru-RU" sz="2400" b="1" dirty="0">
              <a:solidFill>
                <a:schemeClr val="bg1"/>
              </a:solidFill>
            </a:endParaRPr>
          </a:p>
        </p:txBody>
      </p:sp>
      <p:sp>
        <p:nvSpPr>
          <p:cNvPr id="27" name="Овал 23">
            <a:extLst>
              <a:ext uri="{FF2B5EF4-FFF2-40B4-BE49-F238E27FC236}">
                <a16:creationId xmlns:a16="http://schemas.microsoft.com/office/drawing/2014/main" id="{0CDAC9FD-E1B7-430B-ACDE-417B53BA79F8}"/>
              </a:ext>
            </a:extLst>
          </p:cNvPr>
          <p:cNvSpPr/>
          <p:nvPr/>
        </p:nvSpPr>
        <p:spPr>
          <a:xfrm>
            <a:off x="5564959" y="4439573"/>
            <a:ext cx="444405" cy="460142"/>
          </a:xfrm>
          <a:prstGeom prst="ellipse">
            <a:avLst/>
          </a:prstGeom>
          <a:solidFill>
            <a:schemeClr val="bg1">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3</a:t>
            </a:r>
            <a:endParaRPr lang="ru-RU" sz="2400" b="1" dirty="0">
              <a:solidFill>
                <a:schemeClr val="bg1"/>
              </a:solidFill>
            </a:endParaRPr>
          </a:p>
        </p:txBody>
      </p:sp>
      <p:sp>
        <p:nvSpPr>
          <p:cNvPr id="28" name="Овал 23">
            <a:extLst>
              <a:ext uri="{FF2B5EF4-FFF2-40B4-BE49-F238E27FC236}">
                <a16:creationId xmlns:a16="http://schemas.microsoft.com/office/drawing/2014/main" id="{17385FF1-F91E-4C01-B010-38E631D92E99}"/>
              </a:ext>
            </a:extLst>
          </p:cNvPr>
          <p:cNvSpPr/>
          <p:nvPr/>
        </p:nvSpPr>
        <p:spPr>
          <a:xfrm>
            <a:off x="5564959" y="4953154"/>
            <a:ext cx="444405" cy="460142"/>
          </a:xfrm>
          <a:prstGeom prst="ellipse">
            <a:avLst/>
          </a:prstGeom>
          <a:solidFill>
            <a:schemeClr val="bg1">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4</a:t>
            </a:r>
            <a:endParaRPr lang="ru-RU" sz="2400" b="1" dirty="0">
              <a:solidFill>
                <a:schemeClr val="bg1"/>
              </a:solidFill>
            </a:endParaRPr>
          </a:p>
        </p:txBody>
      </p:sp>
      <p:sp>
        <p:nvSpPr>
          <p:cNvPr id="14" name="TextBox 13">
            <a:extLst>
              <a:ext uri="{FF2B5EF4-FFF2-40B4-BE49-F238E27FC236}">
                <a16:creationId xmlns:a16="http://schemas.microsoft.com/office/drawing/2014/main" id="{1F648C3D-32FF-4EC0-A235-9177A2A1C712}"/>
              </a:ext>
            </a:extLst>
          </p:cNvPr>
          <p:cNvSpPr txBox="1"/>
          <p:nvPr/>
        </p:nvSpPr>
        <p:spPr>
          <a:xfrm>
            <a:off x="515297" y="6431657"/>
            <a:ext cx="11609344" cy="246221"/>
          </a:xfrm>
          <a:prstGeom prst="rect">
            <a:avLst/>
          </a:prstGeom>
          <a:noFill/>
        </p:spPr>
        <p:txBody>
          <a:bodyPr wrap="square" rtlCol="0">
            <a:spAutoFit/>
          </a:bodyPr>
          <a:lstStyle/>
          <a:p>
            <a:r>
              <a:rPr lang="en-US" sz="1000" dirty="0"/>
              <a:t>Source: Alley, M., Schreiber, M., Ramsdell, K., &amp; Muffo, J. (2006). How the design of headlines in presentation slides affects audience retention. </a:t>
            </a:r>
            <a:r>
              <a:rPr lang="en-US" sz="1000" i="1" dirty="0"/>
              <a:t>Technical Communication</a:t>
            </a:r>
            <a:r>
              <a:rPr lang="en-US" sz="1000" dirty="0"/>
              <a:t>, 53(2), 225-234. </a:t>
            </a:r>
          </a:p>
        </p:txBody>
      </p:sp>
    </p:spTree>
    <p:extLst>
      <p:ext uri="{BB962C8B-B14F-4D97-AF65-F5344CB8AC3E}">
        <p14:creationId xmlns:p14="http://schemas.microsoft.com/office/powerpoint/2010/main" val="82666840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25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 y="0"/>
            <a:ext cx="12191999" cy="6857999"/>
          </a:xfrm>
          <a:prstGeom prst="rect">
            <a:avLst/>
          </a:prstGeom>
          <a:solidFill>
            <a:schemeClr val="bg1">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 name="Заголовок 1"/>
          <p:cNvSpPr txBox="1">
            <a:spLocks/>
          </p:cNvSpPr>
          <p:nvPr/>
        </p:nvSpPr>
        <p:spPr>
          <a:xfrm>
            <a:off x="3216341" y="3259228"/>
            <a:ext cx="5759319" cy="657146"/>
          </a:xfrm>
          <a:prstGeom prst="rect">
            <a:avLst/>
          </a:prstGeom>
        </p:spPr>
        <p:txBody>
          <a:bodyP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spc="100" dirty="0">
                <a:latin typeface="Poppins SemiBold" panose="02000000000000000000" pitchFamily="2" charset="0"/>
                <a:ea typeface="Lato" panose="020F0502020204030203" pitchFamily="34" charset="0"/>
                <a:cs typeface="Poppins SemiBold" panose="02000000000000000000" pitchFamily="2" charset="0"/>
              </a:rPr>
              <a:t>THANK YOU</a:t>
            </a:r>
            <a:endParaRPr lang="en-US" sz="4800" b="1" spc="100" dirty="0">
              <a:latin typeface="Poppins SemiBold" panose="02000000000000000000" pitchFamily="2" charset="0"/>
              <a:ea typeface="Lato" panose="020F0502020204030203" pitchFamily="34" charset="0"/>
              <a:cs typeface="Poppins SemiBold" panose="02000000000000000000" pitchFamily="2" charset="0"/>
            </a:endParaRPr>
          </a:p>
        </p:txBody>
      </p:sp>
      <p:sp>
        <p:nvSpPr>
          <p:cNvPr id="6" name="Подзаголовок 2"/>
          <p:cNvSpPr txBox="1">
            <a:spLocks/>
          </p:cNvSpPr>
          <p:nvPr/>
        </p:nvSpPr>
        <p:spPr>
          <a:xfrm>
            <a:off x="4118251" y="3820838"/>
            <a:ext cx="3955498" cy="3751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1800"/>
              </a:lnSpc>
              <a:spcBef>
                <a:spcPts val="1200"/>
              </a:spcBef>
              <a:buNone/>
            </a:pPr>
            <a:r>
              <a:rPr lang="en-US" sz="1200" i="1" dirty="0">
                <a:solidFill>
                  <a:srgbClr val="42C9A8"/>
                </a:solidFill>
                <a:latin typeface="Poppins SemiBold" panose="02000000000000000000" pitchFamily="2" charset="0"/>
                <a:ea typeface="Linux Libertine" panose="02000503000000000000" pitchFamily="2" charset="0"/>
                <a:cs typeface="Poppins SemiBold" panose="02000000000000000000" pitchFamily="2" charset="0"/>
              </a:rPr>
              <a:t>#</a:t>
            </a:r>
            <a:r>
              <a:rPr lang="en-US" sz="2000" i="1" dirty="0">
                <a:solidFill>
                  <a:srgbClr val="42C9A8"/>
                </a:solidFill>
                <a:latin typeface="FontAwesome" pitchFamily="2" charset="0"/>
                <a:ea typeface="Linux Libertine" panose="02000503000000000000" pitchFamily="2" charset="0"/>
                <a:cs typeface="Linux Libertine" panose="02000503000000000000" pitchFamily="2" charset="0"/>
              </a:rPr>
              <a:t> </a:t>
            </a:r>
            <a:r>
              <a:rPr lang="en-US" sz="1600" i="1" dirty="0">
                <a:solidFill>
                  <a:srgbClr val="42C9A8"/>
                </a:solidFill>
                <a:latin typeface="Adobe Caslon Pro" panose="0205050205050A020403" pitchFamily="18" charset="0"/>
                <a:ea typeface="Linux Libertine" panose="02000503000000000000" pitchFamily="2" charset="0"/>
                <a:cs typeface="Linux Libertine" panose="02000503000000000000" pitchFamily="2" charset="0"/>
              </a:rPr>
              <a:t>HGSE COMMUNICATIONS LAB</a:t>
            </a:r>
            <a:endParaRPr lang="ru-RU" sz="1600" i="1" dirty="0">
              <a:solidFill>
                <a:srgbClr val="42C9A8"/>
              </a:solidFill>
              <a:latin typeface="Linux Libertine" panose="02000503000000000000" pitchFamily="2" charset="0"/>
              <a:ea typeface="Linux Libertine" panose="02000503000000000000" pitchFamily="2" charset="0"/>
              <a:cs typeface="Linux Libertine" panose="02000503000000000000" pitchFamily="2" charset="0"/>
            </a:endParaRPr>
          </a:p>
        </p:txBody>
      </p:sp>
      <p:sp>
        <p:nvSpPr>
          <p:cNvPr id="7" name="Прямоугольный треугольник 11">
            <a:extLst>
              <a:ext uri="{FF2B5EF4-FFF2-40B4-BE49-F238E27FC236}">
                <a16:creationId xmlns:a16="http://schemas.microsoft.com/office/drawing/2014/main" id="{FB5A27E0-AD4C-444D-8152-A2F5D974C42F}"/>
              </a:ext>
            </a:extLst>
          </p:cNvPr>
          <p:cNvSpPr/>
          <p:nvPr/>
        </p:nvSpPr>
        <p:spPr>
          <a:xfrm>
            <a:off x="-7582" y="1146412"/>
            <a:ext cx="6458246" cy="5711588"/>
          </a:xfrm>
          <a:custGeom>
            <a:avLst/>
            <a:gdLst>
              <a:gd name="connsiteX0" fmla="*/ 0 w 5380074"/>
              <a:gd name="connsiteY0" fmla="*/ 6858000 h 6858000"/>
              <a:gd name="connsiteX1" fmla="*/ 0 w 5380074"/>
              <a:gd name="connsiteY1" fmla="*/ 0 h 6858000"/>
              <a:gd name="connsiteX2" fmla="*/ 5380074 w 5380074"/>
              <a:gd name="connsiteY2" fmla="*/ 6858000 h 6858000"/>
              <a:gd name="connsiteX3" fmla="*/ 0 w 5380074"/>
              <a:gd name="connsiteY3" fmla="*/ 6858000 h 6858000"/>
              <a:gd name="connsiteX0" fmla="*/ 0 w 5380074"/>
              <a:gd name="connsiteY0" fmla="*/ 5697940 h 6858000"/>
              <a:gd name="connsiteX1" fmla="*/ 0 w 5380074"/>
              <a:gd name="connsiteY1" fmla="*/ 0 h 6858000"/>
              <a:gd name="connsiteX2" fmla="*/ 5380074 w 5380074"/>
              <a:gd name="connsiteY2" fmla="*/ 6858000 h 6858000"/>
              <a:gd name="connsiteX3" fmla="*/ 0 w 5380074"/>
              <a:gd name="connsiteY3" fmla="*/ 5697940 h 6858000"/>
              <a:gd name="connsiteX0" fmla="*/ 0 w 4902402"/>
              <a:gd name="connsiteY0" fmla="*/ 5697940 h 5725236"/>
              <a:gd name="connsiteX1" fmla="*/ 0 w 4902402"/>
              <a:gd name="connsiteY1" fmla="*/ 0 h 5725236"/>
              <a:gd name="connsiteX2" fmla="*/ 4902402 w 4902402"/>
              <a:gd name="connsiteY2" fmla="*/ 5725236 h 5725236"/>
              <a:gd name="connsiteX3" fmla="*/ 0 w 4902402"/>
              <a:gd name="connsiteY3" fmla="*/ 5697940 h 5725236"/>
              <a:gd name="connsiteX0" fmla="*/ 0 w 6458246"/>
              <a:gd name="connsiteY0" fmla="*/ 5697940 h 5711588"/>
              <a:gd name="connsiteX1" fmla="*/ 0 w 6458246"/>
              <a:gd name="connsiteY1" fmla="*/ 0 h 5711588"/>
              <a:gd name="connsiteX2" fmla="*/ 6458246 w 6458246"/>
              <a:gd name="connsiteY2" fmla="*/ 5711588 h 5711588"/>
              <a:gd name="connsiteX3" fmla="*/ 0 w 6458246"/>
              <a:gd name="connsiteY3" fmla="*/ 5697940 h 5711588"/>
            </a:gdLst>
            <a:ahLst/>
            <a:cxnLst>
              <a:cxn ang="0">
                <a:pos x="connsiteX0" y="connsiteY0"/>
              </a:cxn>
              <a:cxn ang="0">
                <a:pos x="connsiteX1" y="connsiteY1"/>
              </a:cxn>
              <a:cxn ang="0">
                <a:pos x="connsiteX2" y="connsiteY2"/>
              </a:cxn>
              <a:cxn ang="0">
                <a:pos x="connsiteX3" y="connsiteY3"/>
              </a:cxn>
            </a:cxnLst>
            <a:rect l="l" t="t" r="r" b="b"/>
            <a:pathLst>
              <a:path w="6458246" h="5711588">
                <a:moveTo>
                  <a:pt x="0" y="5697940"/>
                </a:moveTo>
                <a:lnTo>
                  <a:pt x="0" y="0"/>
                </a:lnTo>
                <a:lnTo>
                  <a:pt x="6458246" y="5711588"/>
                </a:lnTo>
                <a:lnTo>
                  <a:pt x="0" y="5697940"/>
                </a:lnTo>
                <a:close/>
              </a:path>
            </a:pathLst>
          </a:custGeom>
          <a:solidFill>
            <a:schemeClr val="bg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nvGrpSpPr>
          <p:cNvPr id="8" name="Группа 1">
            <a:extLst>
              <a:ext uri="{FF2B5EF4-FFF2-40B4-BE49-F238E27FC236}">
                <a16:creationId xmlns:a16="http://schemas.microsoft.com/office/drawing/2014/main" id="{4CA05AC4-4526-4466-A604-788AC665F4AD}"/>
              </a:ext>
            </a:extLst>
          </p:cNvPr>
          <p:cNvGrpSpPr/>
          <p:nvPr/>
        </p:nvGrpSpPr>
        <p:grpSpPr>
          <a:xfrm>
            <a:off x="-25400" y="-23126"/>
            <a:ext cx="6476064" cy="6881126"/>
            <a:chOff x="-17818" y="-9527"/>
            <a:chExt cx="6476064" cy="6881126"/>
          </a:xfrm>
        </p:grpSpPr>
        <p:sp>
          <p:nvSpPr>
            <p:cNvPr id="9" name="Прямоугольный треугольник 11">
              <a:extLst>
                <a:ext uri="{FF2B5EF4-FFF2-40B4-BE49-F238E27FC236}">
                  <a16:creationId xmlns:a16="http://schemas.microsoft.com/office/drawing/2014/main" id="{DEA10E7B-F31A-4C40-90F9-3B0AD6765EA9}"/>
                </a:ext>
              </a:extLst>
            </p:cNvPr>
            <p:cNvSpPr/>
            <p:nvPr/>
          </p:nvSpPr>
          <p:spPr>
            <a:xfrm>
              <a:off x="0" y="1160011"/>
              <a:ext cx="6458246" cy="5711588"/>
            </a:xfrm>
            <a:custGeom>
              <a:avLst/>
              <a:gdLst>
                <a:gd name="connsiteX0" fmla="*/ 0 w 5380074"/>
                <a:gd name="connsiteY0" fmla="*/ 6858000 h 6858000"/>
                <a:gd name="connsiteX1" fmla="*/ 0 w 5380074"/>
                <a:gd name="connsiteY1" fmla="*/ 0 h 6858000"/>
                <a:gd name="connsiteX2" fmla="*/ 5380074 w 5380074"/>
                <a:gd name="connsiteY2" fmla="*/ 6858000 h 6858000"/>
                <a:gd name="connsiteX3" fmla="*/ 0 w 5380074"/>
                <a:gd name="connsiteY3" fmla="*/ 6858000 h 6858000"/>
                <a:gd name="connsiteX0" fmla="*/ 0 w 5380074"/>
                <a:gd name="connsiteY0" fmla="*/ 5697940 h 6858000"/>
                <a:gd name="connsiteX1" fmla="*/ 0 w 5380074"/>
                <a:gd name="connsiteY1" fmla="*/ 0 h 6858000"/>
                <a:gd name="connsiteX2" fmla="*/ 5380074 w 5380074"/>
                <a:gd name="connsiteY2" fmla="*/ 6858000 h 6858000"/>
                <a:gd name="connsiteX3" fmla="*/ 0 w 5380074"/>
                <a:gd name="connsiteY3" fmla="*/ 5697940 h 6858000"/>
                <a:gd name="connsiteX0" fmla="*/ 0 w 4902402"/>
                <a:gd name="connsiteY0" fmla="*/ 5697940 h 5725236"/>
                <a:gd name="connsiteX1" fmla="*/ 0 w 4902402"/>
                <a:gd name="connsiteY1" fmla="*/ 0 h 5725236"/>
                <a:gd name="connsiteX2" fmla="*/ 4902402 w 4902402"/>
                <a:gd name="connsiteY2" fmla="*/ 5725236 h 5725236"/>
                <a:gd name="connsiteX3" fmla="*/ 0 w 4902402"/>
                <a:gd name="connsiteY3" fmla="*/ 5697940 h 5725236"/>
                <a:gd name="connsiteX0" fmla="*/ 0 w 6458246"/>
                <a:gd name="connsiteY0" fmla="*/ 5697940 h 5711588"/>
                <a:gd name="connsiteX1" fmla="*/ 0 w 6458246"/>
                <a:gd name="connsiteY1" fmla="*/ 0 h 5711588"/>
                <a:gd name="connsiteX2" fmla="*/ 6458246 w 6458246"/>
                <a:gd name="connsiteY2" fmla="*/ 5711588 h 5711588"/>
                <a:gd name="connsiteX3" fmla="*/ 0 w 6458246"/>
                <a:gd name="connsiteY3" fmla="*/ 5697940 h 5711588"/>
              </a:gdLst>
              <a:ahLst/>
              <a:cxnLst>
                <a:cxn ang="0">
                  <a:pos x="connsiteX0" y="connsiteY0"/>
                </a:cxn>
                <a:cxn ang="0">
                  <a:pos x="connsiteX1" y="connsiteY1"/>
                </a:cxn>
                <a:cxn ang="0">
                  <a:pos x="connsiteX2" y="connsiteY2"/>
                </a:cxn>
                <a:cxn ang="0">
                  <a:pos x="connsiteX3" y="connsiteY3"/>
                </a:cxn>
              </a:cxnLst>
              <a:rect l="l" t="t" r="r" b="b"/>
              <a:pathLst>
                <a:path w="6458246" h="5711588">
                  <a:moveTo>
                    <a:pt x="0" y="5697940"/>
                  </a:moveTo>
                  <a:lnTo>
                    <a:pt x="0" y="0"/>
                  </a:lnTo>
                  <a:lnTo>
                    <a:pt x="6458246" y="5711588"/>
                  </a:lnTo>
                  <a:lnTo>
                    <a:pt x="0" y="5697940"/>
                  </a:lnTo>
                  <a:close/>
                </a:path>
              </a:pathLst>
            </a:custGeom>
            <a:solidFill>
              <a:schemeClr val="bg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0" name="Параллелограмм 17">
              <a:extLst>
                <a:ext uri="{FF2B5EF4-FFF2-40B4-BE49-F238E27FC236}">
                  <a16:creationId xmlns:a16="http://schemas.microsoft.com/office/drawing/2014/main" id="{B904F16C-B878-481B-B8DD-9518C336726E}"/>
                </a:ext>
              </a:extLst>
            </p:cNvPr>
            <p:cNvSpPr/>
            <p:nvPr/>
          </p:nvSpPr>
          <p:spPr>
            <a:xfrm>
              <a:off x="-17818" y="-9527"/>
              <a:ext cx="5385192" cy="6872928"/>
            </a:xfrm>
            <a:custGeom>
              <a:avLst/>
              <a:gdLst>
                <a:gd name="connsiteX0" fmla="*/ 0 w 7099692"/>
                <a:gd name="connsiteY0" fmla="*/ 6858000 h 6858000"/>
                <a:gd name="connsiteX1" fmla="*/ 1714500 w 7099692"/>
                <a:gd name="connsiteY1" fmla="*/ 0 h 6858000"/>
                <a:gd name="connsiteX2" fmla="*/ 7099692 w 7099692"/>
                <a:gd name="connsiteY2" fmla="*/ 0 h 6858000"/>
                <a:gd name="connsiteX3" fmla="*/ 5385192 w 7099692"/>
                <a:gd name="connsiteY3" fmla="*/ 6858000 h 6858000"/>
                <a:gd name="connsiteX4" fmla="*/ 0 w 7099692"/>
                <a:gd name="connsiteY4" fmla="*/ 6858000 h 6858000"/>
                <a:gd name="connsiteX0" fmla="*/ 5118 w 5385192"/>
                <a:gd name="connsiteY0" fmla="*/ 6844353 h 6858000"/>
                <a:gd name="connsiteX1" fmla="*/ 0 w 5385192"/>
                <a:gd name="connsiteY1" fmla="*/ 0 h 6858000"/>
                <a:gd name="connsiteX2" fmla="*/ 5385192 w 5385192"/>
                <a:gd name="connsiteY2" fmla="*/ 0 h 6858000"/>
                <a:gd name="connsiteX3" fmla="*/ 3670692 w 5385192"/>
                <a:gd name="connsiteY3" fmla="*/ 6858000 h 6858000"/>
                <a:gd name="connsiteX4" fmla="*/ 5118 w 5385192"/>
                <a:gd name="connsiteY4" fmla="*/ 6844353 h 6858000"/>
                <a:gd name="connsiteX0" fmla="*/ 5118 w 5385192"/>
                <a:gd name="connsiteY0" fmla="*/ 6844353 h 6871648"/>
                <a:gd name="connsiteX1" fmla="*/ 0 w 5385192"/>
                <a:gd name="connsiteY1" fmla="*/ 0 h 6871648"/>
                <a:gd name="connsiteX2" fmla="*/ 5385192 w 5385192"/>
                <a:gd name="connsiteY2" fmla="*/ 0 h 6871648"/>
                <a:gd name="connsiteX3" fmla="*/ 2633462 w 5385192"/>
                <a:gd name="connsiteY3" fmla="*/ 6871648 h 6871648"/>
                <a:gd name="connsiteX4" fmla="*/ 5118 w 5385192"/>
                <a:gd name="connsiteY4" fmla="*/ 6844353 h 6871648"/>
                <a:gd name="connsiteX0" fmla="*/ 0 w 5389599"/>
                <a:gd name="connsiteY0" fmla="*/ 6853878 h 6871648"/>
                <a:gd name="connsiteX1" fmla="*/ 4407 w 5389599"/>
                <a:gd name="connsiteY1" fmla="*/ 0 h 6871648"/>
                <a:gd name="connsiteX2" fmla="*/ 5389599 w 5389599"/>
                <a:gd name="connsiteY2" fmla="*/ 0 h 6871648"/>
                <a:gd name="connsiteX3" fmla="*/ 2637869 w 5389599"/>
                <a:gd name="connsiteY3" fmla="*/ 6871648 h 6871648"/>
                <a:gd name="connsiteX4" fmla="*/ 0 w 5389599"/>
                <a:gd name="connsiteY4" fmla="*/ 6853878 h 6871648"/>
                <a:gd name="connsiteX0" fmla="*/ 24168 w 5385192"/>
                <a:gd name="connsiteY0" fmla="*/ 6872928 h 6872928"/>
                <a:gd name="connsiteX1" fmla="*/ 0 w 5385192"/>
                <a:gd name="connsiteY1" fmla="*/ 0 h 6872928"/>
                <a:gd name="connsiteX2" fmla="*/ 5385192 w 5385192"/>
                <a:gd name="connsiteY2" fmla="*/ 0 h 6872928"/>
                <a:gd name="connsiteX3" fmla="*/ 2633462 w 5385192"/>
                <a:gd name="connsiteY3" fmla="*/ 6871648 h 6872928"/>
                <a:gd name="connsiteX4" fmla="*/ 24168 w 5385192"/>
                <a:gd name="connsiteY4" fmla="*/ 6872928 h 6872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5192" h="6872928">
                  <a:moveTo>
                    <a:pt x="24168" y="6872928"/>
                  </a:moveTo>
                  <a:lnTo>
                    <a:pt x="0" y="0"/>
                  </a:lnTo>
                  <a:lnTo>
                    <a:pt x="5385192" y="0"/>
                  </a:lnTo>
                  <a:lnTo>
                    <a:pt x="2633462" y="6871648"/>
                  </a:lnTo>
                  <a:lnTo>
                    <a:pt x="24168" y="6872928"/>
                  </a:lnTo>
                  <a:close/>
                </a:path>
              </a:pathLst>
            </a:custGeom>
            <a:solidFill>
              <a:srgbClr val="42C9A8">
                <a:alpha val="8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bg2">
                    <a:lumMod val="25000"/>
                  </a:schemeClr>
                </a:solidFill>
              </a:endParaRPr>
            </a:p>
          </p:txBody>
        </p:sp>
      </p:grpSp>
      <p:sp>
        <p:nvSpPr>
          <p:cNvPr id="2" name="Rectangle 1">
            <a:extLst>
              <a:ext uri="{FF2B5EF4-FFF2-40B4-BE49-F238E27FC236}">
                <a16:creationId xmlns:a16="http://schemas.microsoft.com/office/drawing/2014/main" id="{4AAE8774-F072-4A06-8E6B-8200EEB2AA15}"/>
              </a:ext>
            </a:extLst>
          </p:cNvPr>
          <p:cNvSpPr/>
          <p:nvPr/>
        </p:nvSpPr>
        <p:spPr>
          <a:xfrm>
            <a:off x="1912607" y="4153414"/>
            <a:ext cx="8366779" cy="395173"/>
          </a:xfrm>
          <a:prstGeom prst="rect">
            <a:avLst/>
          </a:prstGeom>
        </p:spPr>
        <p:txBody>
          <a:bodyPr wrap="none">
            <a:spAutoFit/>
          </a:bodyPr>
          <a:lstStyle/>
          <a:p>
            <a:pPr algn="ctr">
              <a:lnSpc>
                <a:spcPct val="80000"/>
              </a:lnSpc>
              <a:spcBef>
                <a:spcPct val="0"/>
              </a:spcBef>
            </a:pPr>
            <a:r>
              <a:rPr lang="en-US" sz="2400" b="1" i="1" spc="100" dirty="0">
                <a:latin typeface="Poppins SemiBold" panose="02000000000000000000" pitchFamily="2" charset="0"/>
              </a:rPr>
              <a:t>https://communicate.gse.harvard.edu/communicationslab</a:t>
            </a:r>
          </a:p>
        </p:txBody>
      </p:sp>
    </p:spTree>
    <p:extLst>
      <p:ext uri="{BB962C8B-B14F-4D97-AF65-F5344CB8AC3E}">
        <p14:creationId xmlns:p14="http://schemas.microsoft.com/office/powerpoint/2010/main" val="2780762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Прямоугольник 18"/>
          <p:cNvSpPr/>
          <p:nvPr/>
        </p:nvSpPr>
        <p:spPr>
          <a:xfrm>
            <a:off x="6252084" y="2524196"/>
            <a:ext cx="822960" cy="822960"/>
          </a:xfrm>
          <a:prstGeom prst="rect">
            <a:avLst/>
          </a:prstGeom>
          <a:solidFill>
            <a:srgbClr val="42C9A8"/>
          </a:solidFill>
          <a:ln w="285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8" name="Текст 11"/>
          <p:cNvSpPr txBox="1">
            <a:spLocks/>
          </p:cNvSpPr>
          <p:nvPr/>
        </p:nvSpPr>
        <p:spPr>
          <a:xfrm>
            <a:off x="6273351" y="2691042"/>
            <a:ext cx="548640" cy="399957"/>
          </a:xfrm>
          <a:prstGeom prst="rect">
            <a:avLst/>
          </a:prstGeom>
          <a:solidFill>
            <a:srgbClr val="42C9A8"/>
          </a:solidFill>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solidFill>
                  <a:schemeClr val="bg1"/>
                </a:solidFill>
                <a:latin typeface="Poppins SemiBold" panose="02000000000000000000" pitchFamily="2" charset="0"/>
                <a:cs typeface="Poppins SemiBold" panose="02000000000000000000" pitchFamily="2" charset="0"/>
              </a:rPr>
              <a:t>02</a:t>
            </a:r>
          </a:p>
        </p:txBody>
      </p:sp>
      <p:sp>
        <p:nvSpPr>
          <p:cNvPr id="2" name="Прямоугольник 1"/>
          <p:cNvSpPr/>
          <p:nvPr/>
        </p:nvSpPr>
        <p:spPr>
          <a:xfrm>
            <a:off x="2330767" y="2524196"/>
            <a:ext cx="822960" cy="822960"/>
          </a:xfrm>
          <a:prstGeom prst="rect">
            <a:avLst/>
          </a:prstGeom>
          <a:solidFill>
            <a:srgbClr val="42C9A8"/>
          </a:solidFill>
          <a:ln w="285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7" name="Заголовок 1"/>
          <p:cNvSpPr txBox="1">
            <a:spLocks/>
          </p:cNvSpPr>
          <p:nvPr/>
        </p:nvSpPr>
        <p:spPr>
          <a:xfrm>
            <a:off x="933609" y="1018534"/>
            <a:ext cx="7404511" cy="72397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spc="100" dirty="0">
                <a:solidFill>
                  <a:schemeClr val="bg2">
                    <a:lumMod val="25000"/>
                  </a:schemeClr>
                </a:solidFill>
                <a:latin typeface="Poppins SemiBold" panose="02000000000000000000" pitchFamily="2" charset="0"/>
                <a:ea typeface="Lato" panose="020F0502020204030203" pitchFamily="34" charset="0"/>
                <a:cs typeface="Poppins SemiBold" panose="02000000000000000000" pitchFamily="2" charset="0"/>
              </a:rPr>
              <a:t>WORKSHOP AGENDA </a:t>
            </a:r>
          </a:p>
          <a:p>
            <a:endParaRPr lang="en-US" sz="4000" b="1" spc="100" dirty="0">
              <a:solidFill>
                <a:schemeClr val="bg2">
                  <a:lumMod val="25000"/>
                </a:schemeClr>
              </a:solidFill>
              <a:latin typeface="Nixie"/>
              <a:ea typeface="Lato" panose="020F0502020204030203" pitchFamily="34" charset="0"/>
              <a:cs typeface="Poppins SemiBold" panose="02000000000000000000" pitchFamily="2" charset="0"/>
            </a:endParaRPr>
          </a:p>
          <a:p>
            <a:endParaRPr lang="ru-RU" sz="4000" b="1" spc="100" dirty="0">
              <a:solidFill>
                <a:schemeClr val="bg2">
                  <a:lumMod val="25000"/>
                </a:schemeClr>
              </a:solidFill>
              <a:latin typeface="Nixie"/>
              <a:ea typeface="Lato" panose="020F0502020204030203" pitchFamily="34" charset="0"/>
              <a:cs typeface="Poppins SemiBold" panose="02000000000000000000" pitchFamily="2" charset="0"/>
            </a:endParaRPr>
          </a:p>
        </p:txBody>
      </p:sp>
      <p:sp>
        <p:nvSpPr>
          <p:cNvPr id="8" name="Текст 11"/>
          <p:cNvSpPr txBox="1">
            <a:spLocks/>
          </p:cNvSpPr>
          <p:nvPr/>
        </p:nvSpPr>
        <p:spPr>
          <a:xfrm>
            <a:off x="3234019" y="2859122"/>
            <a:ext cx="2803693" cy="1571579"/>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dirty="0">
                <a:solidFill>
                  <a:schemeClr val="bg2">
                    <a:lumMod val="25000"/>
                  </a:schemeClr>
                </a:solidFill>
                <a:latin typeface="Poppins SemiBold" panose="02000000000000000000" pitchFamily="2" charset="0"/>
                <a:cs typeface="Poppins SemiBold" panose="02000000000000000000" pitchFamily="2" charset="0"/>
              </a:rPr>
              <a:t>PRESENTATION DO’S AND DON’T</a:t>
            </a:r>
          </a:p>
        </p:txBody>
      </p:sp>
      <p:sp>
        <p:nvSpPr>
          <p:cNvPr id="9" name="Текст 11"/>
          <p:cNvSpPr txBox="1">
            <a:spLocks/>
          </p:cNvSpPr>
          <p:nvPr/>
        </p:nvSpPr>
        <p:spPr>
          <a:xfrm>
            <a:off x="2366927" y="2691043"/>
            <a:ext cx="584787" cy="399952"/>
          </a:xfrm>
          <a:prstGeom prst="rect">
            <a:avLst/>
          </a:prstGeom>
          <a:solidFill>
            <a:srgbClr val="42C9A8"/>
          </a:solidFill>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solidFill>
                  <a:schemeClr val="bg1"/>
                </a:solidFill>
                <a:latin typeface="Poppins SemiBold" panose="02000000000000000000" pitchFamily="2" charset="0"/>
                <a:cs typeface="Poppins SemiBold" panose="02000000000000000000" pitchFamily="2" charset="0"/>
              </a:rPr>
              <a:t>01</a:t>
            </a:r>
          </a:p>
        </p:txBody>
      </p:sp>
      <p:sp>
        <p:nvSpPr>
          <p:cNvPr id="16" name="Текст 11"/>
          <p:cNvSpPr txBox="1">
            <a:spLocks/>
          </p:cNvSpPr>
          <p:nvPr/>
        </p:nvSpPr>
        <p:spPr>
          <a:xfrm>
            <a:off x="7136309" y="2859122"/>
            <a:ext cx="2803693" cy="1571579"/>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dirty="0">
                <a:solidFill>
                  <a:schemeClr val="bg2">
                    <a:lumMod val="25000"/>
                  </a:schemeClr>
                </a:solidFill>
                <a:latin typeface="Poppins SemiBold" panose="02000000000000000000" pitchFamily="2" charset="0"/>
                <a:cs typeface="Poppins SemiBold" panose="02000000000000000000" pitchFamily="2" charset="0"/>
              </a:rPr>
              <a:t>INTRO TO STORYBOARDING</a:t>
            </a:r>
          </a:p>
          <a:p>
            <a:pPr>
              <a:lnSpc>
                <a:spcPts val="1800"/>
              </a:lnSpc>
            </a:pPr>
            <a:endParaRPr lang="en-US" sz="2000" b="1" dirty="0">
              <a:solidFill>
                <a:schemeClr val="bg1">
                  <a:lumMod val="65000"/>
                </a:schemeClr>
              </a:solidFill>
              <a:latin typeface="Poppins" panose="02000000000000000000" pitchFamily="2" charset="0"/>
              <a:cs typeface="Poppins" panose="02000000000000000000" pitchFamily="2" charset="0"/>
            </a:endParaRPr>
          </a:p>
        </p:txBody>
      </p:sp>
      <p:sp>
        <p:nvSpPr>
          <p:cNvPr id="28" name="Текст 11"/>
          <p:cNvSpPr txBox="1">
            <a:spLocks/>
          </p:cNvSpPr>
          <p:nvPr/>
        </p:nvSpPr>
        <p:spPr>
          <a:xfrm>
            <a:off x="3276551" y="4618438"/>
            <a:ext cx="2803693" cy="1571579"/>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dirty="0">
                <a:solidFill>
                  <a:schemeClr val="bg2">
                    <a:lumMod val="25000"/>
                  </a:schemeClr>
                </a:solidFill>
                <a:latin typeface="Poppins SemiBold" panose="02000000000000000000" pitchFamily="2" charset="0"/>
                <a:cs typeface="Poppins SemiBold" panose="02000000000000000000" pitchFamily="2" charset="0"/>
              </a:rPr>
              <a:t>INTRO TO SLIDE BUILDING</a:t>
            </a:r>
          </a:p>
        </p:txBody>
      </p:sp>
      <p:sp>
        <p:nvSpPr>
          <p:cNvPr id="31" name="Прямоугольник 30"/>
          <p:cNvSpPr/>
          <p:nvPr/>
        </p:nvSpPr>
        <p:spPr>
          <a:xfrm>
            <a:off x="2392326" y="4283512"/>
            <a:ext cx="822960" cy="822960"/>
          </a:xfrm>
          <a:prstGeom prst="rect">
            <a:avLst/>
          </a:prstGeom>
          <a:solidFill>
            <a:srgbClr val="42C9A8"/>
          </a:solidFill>
          <a:ln w="285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0" name="Текст 11"/>
          <p:cNvSpPr txBox="1">
            <a:spLocks/>
          </p:cNvSpPr>
          <p:nvPr/>
        </p:nvSpPr>
        <p:spPr>
          <a:xfrm>
            <a:off x="2424226" y="4450358"/>
            <a:ext cx="548640" cy="399957"/>
          </a:xfrm>
          <a:prstGeom prst="rect">
            <a:avLst/>
          </a:prstGeom>
          <a:solidFill>
            <a:srgbClr val="42C9A8"/>
          </a:solidFill>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solidFill>
                  <a:schemeClr val="bg1"/>
                </a:solidFill>
                <a:latin typeface="Poppins SemiBold" panose="02000000000000000000" pitchFamily="2" charset="0"/>
                <a:cs typeface="Poppins SemiBold" panose="02000000000000000000" pitchFamily="2" charset="0"/>
              </a:rPr>
              <a:t>03</a:t>
            </a:r>
          </a:p>
        </p:txBody>
      </p:sp>
      <p:sp>
        <p:nvSpPr>
          <p:cNvPr id="24" name="Текст 11"/>
          <p:cNvSpPr txBox="1">
            <a:spLocks/>
          </p:cNvSpPr>
          <p:nvPr/>
        </p:nvSpPr>
        <p:spPr>
          <a:xfrm>
            <a:off x="7121691" y="4618438"/>
            <a:ext cx="3152609" cy="1571579"/>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dirty="0">
                <a:solidFill>
                  <a:schemeClr val="bg2">
                    <a:lumMod val="25000"/>
                  </a:schemeClr>
                </a:solidFill>
                <a:latin typeface="Poppins SemiBold" panose="02000000000000000000" pitchFamily="2" charset="0"/>
                <a:cs typeface="Poppins SemiBold" panose="02000000000000000000" pitchFamily="2" charset="0"/>
              </a:rPr>
              <a:t>PRACTICE, PRACTICE, PRACTICE</a:t>
            </a:r>
          </a:p>
        </p:txBody>
      </p:sp>
      <p:sp>
        <p:nvSpPr>
          <p:cNvPr id="27" name="Прямоугольник 26"/>
          <p:cNvSpPr/>
          <p:nvPr/>
        </p:nvSpPr>
        <p:spPr>
          <a:xfrm>
            <a:off x="6294616" y="4283512"/>
            <a:ext cx="822960" cy="822960"/>
          </a:xfrm>
          <a:prstGeom prst="rect">
            <a:avLst/>
          </a:prstGeom>
          <a:solidFill>
            <a:srgbClr val="42C9A8"/>
          </a:solidFill>
          <a:ln w="285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6" name="Текст 11"/>
          <p:cNvSpPr txBox="1">
            <a:spLocks/>
          </p:cNvSpPr>
          <p:nvPr/>
        </p:nvSpPr>
        <p:spPr>
          <a:xfrm>
            <a:off x="6305250" y="4450358"/>
            <a:ext cx="548640" cy="399957"/>
          </a:xfrm>
          <a:prstGeom prst="rect">
            <a:avLst/>
          </a:prstGeom>
          <a:solidFill>
            <a:srgbClr val="42C9A8"/>
          </a:solidFill>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solidFill>
                  <a:schemeClr val="bg1"/>
                </a:solidFill>
                <a:latin typeface="Poppins SemiBold" panose="02000000000000000000" pitchFamily="2" charset="0"/>
                <a:cs typeface="Poppins SemiBold" panose="02000000000000000000" pitchFamily="2" charset="0"/>
              </a:rPr>
              <a:t>04</a:t>
            </a:r>
          </a:p>
        </p:txBody>
      </p:sp>
      <p:cxnSp>
        <p:nvCxnSpPr>
          <p:cNvPr id="33" name="Прямая соединительная линия 32"/>
          <p:cNvCxnSpPr/>
          <p:nvPr/>
        </p:nvCxnSpPr>
        <p:spPr>
          <a:xfrm>
            <a:off x="3324176" y="2691042"/>
            <a:ext cx="742857" cy="0"/>
          </a:xfrm>
          <a:prstGeom prst="line">
            <a:avLst/>
          </a:prstGeom>
          <a:ln w="19050">
            <a:solidFill>
              <a:srgbClr val="42C9A8"/>
            </a:solidFill>
          </a:ln>
        </p:spPr>
        <p:style>
          <a:lnRef idx="1">
            <a:schemeClr val="accent1"/>
          </a:lnRef>
          <a:fillRef idx="0">
            <a:schemeClr val="accent1"/>
          </a:fillRef>
          <a:effectRef idx="0">
            <a:schemeClr val="accent1"/>
          </a:effectRef>
          <a:fontRef idx="minor">
            <a:schemeClr val="tx1"/>
          </a:fontRef>
        </p:style>
      </p:cxnSp>
      <p:cxnSp>
        <p:nvCxnSpPr>
          <p:cNvPr id="47" name="Прямая соединительная линия 46"/>
          <p:cNvCxnSpPr/>
          <p:nvPr/>
        </p:nvCxnSpPr>
        <p:spPr>
          <a:xfrm>
            <a:off x="7245493" y="2691042"/>
            <a:ext cx="742857" cy="0"/>
          </a:xfrm>
          <a:prstGeom prst="line">
            <a:avLst/>
          </a:prstGeom>
          <a:ln w="19050">
            <a:solidFill>
              <a:srgbClr val="42C9A8"/>
            </a:solidFill>
          </a:ln>
        </p:spPr>
        <p:style>
          <a:lnRef idx="1">
            <a:schemeClr val="accent1"/>
          </a:lnRef>
          <a:fillRef idx="0">
            <a:schemeClr val="accent1"/>
          </a:fillRef>
          <a:effectRef idx="0">
            <a:schemeClr val="accent1"/>
          </a:effectRef>
          <a:fontRef idx="minor">
            <a:schemeClr val="tx1"/>
          </a:fontRef>
        </p:style>
      </p:cxnSp>
      <p:cxnSp>
        <p:nvCxnSpPr>
          <p:cNvPr id="48" name="Прямая соединительная линия 47"/>
          <p:cNvCxnSpPr/>
          <p:nvPr/>
        </p:nvCxnSpPr>
        <p:spPr>
          <a:xfrm>
            <a:off x="3359012" y="4454433"/>
            <a:ext cx="742857" cy="0"/>
          </a:xfrm>
          <a:prstGeom prst="line">
            <a:avLst/>
          </a:prstGeom>
          <a:ln w="19050">
            <a:solidFill>
              <a:srgbClr val="42C9A8"/>
            </a:solidFill>
          </a:ln>
        </p:spPr>
        <p:style>
          <a:lnRef idx="1">
            <a:schemeClr val="accent1"/>
          </a:lnRef>
          <a:fillRef idx="0">
            <a:schemeClr val="accent1"/>
          </a:fillRef>
          <a:effectRef idx="0">
            <a:schemeClr val="accent1"/>
          </a:effectRef>
          <a:fontRef idx="minor">
            <a:schemeClr val="tx1"/>
          </a:fontRef>
        </p:style>
      </p:cxnSp>
      <p:cxnSp>
        <p:nvCxnSpPr>
          <p:cNvPr id="49" name="Прямая соединительная линия 48"/>
          <p:cNvCxnSpPr/>
          <p:nvPr/>
        </p:nvCxnSpPr>
        <p:spPr>
          <a:xfrm>
            <a:off x="7245493" y="4454433"/>
            <a:ext cx="742857" cy="0"/>
          </a:xfrm>
          <a:prstGeom prst="line">
            <a:avLst/>
          </a:prstGeom>
          <a:ln w="19050">
            <a:solidFill>
              <a:srgbClr val="42C9A8"/>
            </a:solidFill>
          </a:ln>
        </p:spPr>
        <p:style>
          <a:lnRef idx="1">
            <a:schemeClr val="accent1"/>
          </a:lnRef>
          <a:fillRef idx="0">
            <a:schemeClr val="accent1"/>
          </a:fillRef>
          <a:effectRef idx="0">
            <a:schemeClr val="accent1"/>
          </a:effectRef>
          <a:fontRef idx="minor">
            <a:schemeClr val="tx1"/>
          </a:fontRef>
        </p:style>
      </p:cxnSp>
      <p:sp>
        <p:nvSpPr>
          <p:cNvPr id="29" name="Подзаголовок 2"/>
          <p:cNvSpPr txBox="1">
            <a:spLocks/>
          </p:cNvSpPr>
          <p:nvPr/>
        </p:nvSpPr>
        <p:spPr>
          <a:xfrm>
            <a:off x="963882" y="696930"/>
            <a:ext cx="3955498" cy="3751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1800"/>
              </a:lnSpc>
              <a:spcBef>
                <a:spcPts val="1200"/>
              </a:spcBef>
              <a:buNone/>
            </a:pPr>
            <a:r>
              <a:rPr lang="en-US" sz="1600" i="1" dirty="0">
                <a:solidFill>
                  <a:srgbClr val="42C9A8"/>
                </a:solidFill>
                <a:latin typeface="Poppins SemiBold" panose="02000000000000000000" pitchFamily="2" charset="0"/>
                <a:ea typeface="Linux Libertine" panose="02000503000000000000" pitchFamily="2" charset="0"/>
                <a:cs typeface="Poppins SemiBold" panose="02000000000000000000" pitchFamily="2" charset="0"/>
              </a:rPr>
              <a:t>#</a:t>
            </a:r>
            <a:r>
              <a:rPr lang="en-US" sz="1600" i="1" dirty="0">
                <a:solidFill>
                  <a:srgbClr val="42C9A8"/>
                </a:solidFill>
                <a:latin typeface="FontAwesome" pitchFamily="2" charset="0"/>
                <a:ea typeface="Linux Libertine" panose="02000503000000000000" pitchFamily="2" charset="0"/>
                <a:cs typeface="Linux Libertine" panose="02000503000000000000" pitchFamily="2" charset="0"/>
              </a:rPr>
              <a:t> </a:t>
            </a:r>
            <a:r>
              <a:rPr lang="en-US" sz="1600" i="1" dirty="0">
                <a:solidFill>
                  <a:srgbClr val="42C9A8"/>
                </a:solidFill>
                <a:latin typeface="Adobe Caslon Pro" panose="0205050205050A020403" pitchFamily="18" charset="0"/>
                <a:ea typeface="Linux Libertine" panose="02000503000000000000" pitchFamily="2" charset="0"/>
                <a:cs typeface="Linux Libertine" panose="02000503000000000000" pitchFamily="2" charset="0"/>
              </a:rPr>
              <a:t>PRESENTATION BASICS </a:t>
            </a:r>
            <a:endParaRPr lang="ru-RU" sz="1600" i="1" dirty="0">
              <a:solidFill>
                <a:srgbClr val="42C9A8"/>
              </a:solidFill>
              <a:latin typeface="Linux Libertine" panose="02000503000000000000" pitchFamily="2" charset="0"/>
              <a:ea typeface="Linux Libertine" panose="02000503000000000000" pitchFamily="2" charset="0"/>
              <a:cs typeface="Linux Libertine" panose="02000503000000000000" pitchFamily="2" charset="0"/>
            </a:endParaRPr>
          </a:p>
        </p:txBody>
      </p:sp>
    </p:spTree>
    <p:extLst>
      <p:ext uri="{BB962C8B-B14F-4D97-AF65-F5344CB8AC3E}">
        <p14:creationId xmlns:p14="http://schemas.microsoft.com/office/powerpoint/2010/main" val="194166993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fade">
                                      <p:cBhvr>
                                        <p:cTn id="28" dur="500"/>
                                        <p:tgtEl>
                                          <p:spTgt spid="3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fade">
                                      <p:cBhvr>
                                        <p:cTn id="31" dur="500"/>
                                        <p:tgtEl>
                                          <p:spTgt spid="3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500"/>
                                        <p:tgtEl>
                                          <p:spTgt spid="24"/>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500"/>
                                        <p:tgtEl>
                                          <p:spTgt spid="27"/>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500"/>
                                        <p:tgtEl>
                                          <p:spTgt spid="26"/>
                                        </p:tgtEl>
                                      </p:cBhvr>
                                    </p:animEffect>
                                  </p:childTnLst>
                                </p:cTn>
                              </p:par>
                              <p:par>
                                <p:cTn id="41" presetID="10" presetClass="entr" presetSubtype="0" fill="hold" nodeType="with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fade">
                                      <p:cBhvr>
                                        <p:cTn id="43" dur="500"/>
                                        <p:tgtEl>
                                          <p:spTgt spid="33"/>
                                        </p:tgtEl>
                                      </p:cBhvr>
                                    </p:animEffect>
                                  </p:childTnLst>
                                </p:cTn>
                              </p:par>
                              <p:par>
                                <p:cTn id="44" presetID="10" presetClass="entr" presetSubtype="0" fill="hold" nodeType="with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500"/>
                                        <p:tgtEl>
                                          <p:spTgt spid="47"/>
                                        </p:tgtEl>
                                      </p:cBhvr>
                                    </p:animEffect>
                                  </p:childTnLst>
                                </p:cTn>
                              </p:par>
                              <p:par>
                                <p:cTn id="47" presetID="10" presetClass="entr" presetSubtype="0" fill="hold" nodeType="with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fade">
                                      <p:cBhvr>
                                        <p:cTn id="49" dur="500"/>
                                        <p:tgtEl>
                                          <p:spTgt spid="48"/>
                                        </p:tgtEl>
                                      </p:cBhvr>
                                    </p:animEffect>
                                  </p:childTnLst>
                                </p:cTn>
                              </p:par>
                              <p:par>
                                <p:cTn id="50" presetID="10" presetClass="entr" presetSubtype="0" fill="hold" nodeType="withEffect">
                                  <p:stCondLst>
                                    <p:cond delay="0"/>
                                  </p:stCondLst>
                                  <p:childTnLst>
                                    <p:set>
                                      <p:cBhvr>
                                        <p:cTn id="51" dur="1" fill="hold">
                                          <p:stCondLst>
                                            <p:cond delay="0"/>
                                          </p:stCondLst>
                                        </p:cTn>
                                        <p:tgtEl>
                                          <p:spTgt spid="49"/>
                                        </p:tgtEl>
                                        <p:attrNameLst>
                                          <p:attrName>style.visibility</p:attrName>
                                        </p:attrNameLst>
                                      </p:cBhvr>
                                      <p:to>
                                        <p:strVal val="visible"/>
                                      </p:to>
                                    </p:set>
                                    <p:animEffect transition="in" filter="fade">
                                      <p:cBhvr>
                                        <p:cTn id="52"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2" grpId="0" animBg="1"/>
      <p:bldP spid="8" grpId="0"/>
      <p:bldP spid="9" grpId="0" animBg="1"/>
      <p:bldP spid="16" grpId="0"/>
      <p:bldP spid="28" grpId="0"/>
      <p:bldP spid="31" grpId="0" animBg="1"/>
      <p:bldP spid="30" grpId="0" animBg="1"/>
      <p:bldP spid="24" grpId="0"/>
      <p:bldP spid="27" grpId="0" animBg="1"/>
      <p:bldP spid="2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Прямоугольник 18"/>
          <p:cNvSpPr/>
          <p:nvPr/>
        </p:nvSpPr>
        <p:spPr>
          <a:xfrm>
            <a:off x="6252084" y="2524196"/>
            <a:ext cx="822960" cy="822960"/>
          </a:xfrm>
          <a:prstGeom prst="rect">
            <a:avLst/>
          </a:prstGeom>
          <a:solidFill>
            <a:srgbClr val="42C9A8"/>
          </a:solidFill>
          <a:ln w="285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8" name="Текст 11"/>
          <p:cNvSpPr txBox="1">
            <a:spLocks/>
          </p:cNvSpPr>
          <p:nvPr/>
        </p:nvSpPr>
        <p:spPr>
          <a:xfrm>
            <a:off x="6273351" y="2691042"/>
            <a:ext cx="548640" cy="399957"/>
          </a:xfrm>
          <a:prstGeom prst="rect">
            <a:avLst/>
          </a:prstGeom>
          <a:solidFill>
            <a:srgbClr val="42C9A8"/>
          </a:solidFill>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solidFill>
                  <a:schemeClr val="bg1"/>
                </a:solidFill>
                <a:latin typeface="Poppins SemiBold" panose="02000000000000000000" pitchFamily="2" charset="0"/>
                <a:cs typeface="Poppins SemiBold" panose="02000000000000000000" pitchFamily="2" charset="0"/>
              </a:rPr>
              <a:t>02</a:t>
            </a:r>
          </a:p>
        </p:txBody>
      </p:sp>
      <p:sp>
        <p:nvSpPr>
          <p:cNvPr id="2" name="Прямоугольник 1"/>
          <p:cNvSpPr/>
          <p:nvPr/>
        </p:nvSpPr>
        <p:spPr>
          <a:xfrm>
            <a:off x="2330767" y="2524196"/>
            <a:ext cx="822960" cy="822960"/>
          </a:xfrm>
          <a:prstGeom prst="rect">
            <a:avLst/>
          </a:prstGeom>
          <a:solidFill>
            <a:srgbClr val="42C9A8"/>
          </a:solidFill>
          <a:ln w="285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7" name="Заголовок 1"/>
          <p:cNvSpPr txBox="1">
            <a:spLocks/>
          </p:cNvSpPr>
          <p:nvPr/>
        </p:nvSpPr>
        <p:spPr>
          <a:xfrm>
            <a:off x="933609" y="1018534"/>
            <a:ext cx="7404511" cy="72397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spc="100" dirty="0">
                <a:solidFill>
                  <a:schemeClr val="bg2">
                    <a:lumMod val="25000"/>
                  </a:schemeClr>
                </a:solidFill>
                <a:latin typeface="Poppins SemiBold" panose="02000000000000000000" pitchFamily="2" charset="0"/>
                <a:ea typeface="Lato" panose="020F0502020204030203" pitchFamily="34" charset="0"/>
                <a:cs typeface="Poppins SemiBold" panose="02000000000000000000" pitchFamily="2" charset="0"/>
              </a:rPr>
              <a:t>WORKSHOP AGENDA </a:t>
            </a:r>
          </a:p>
          <a:p>
            <a:endParaRPr lang="en-US" sz="4000" b="1" spc="100" dirty="0">
              <a:solidFill>
                <a:schemeClr val="bg2">
                  <a:lumMod val="25000"/>
                </a:schemeClr>
              </a:solidFill>
              <a:latin typeface="Nixie"/>
              <a:ea typeface="Lato" panose="020F0502020204030203" pitchFamily="34" charset="0"/>
              <a:cs typeface="Poppins SemiBold" panose="02000000000000000000" pitchFamily="2" charset="0"/>
            </a:endParaRPr>
          </a:p>
          <a:p>
            <a:endParaRPr lang="ru-RU" sz="4000" b="1" spc="100" dirty="0">
              <a:solidFill>
                <a:schemeClr val="bg2">
                  <a:lumMod val="25000"/>
                </a:schemeClr>
              </a:solidFill>
              <a:latin typeface="Nixie"/>
              <a:ea typeface="Lato" panose="020F0502020204030203" pitchFamily="34" charset="0"/>
              <a:cs typeface="Poppins SemiBold" panose="02000000000000000000" pitchFamily="2" charset="0"/>
            </a:endParaRPr>
          </a:p>
        </p:txBody>
      </p:sp>
      <p:sp>
        <p:nvSpPr>
          <p:cNvPr id="8" name="Текст 11"/>
          <p:cNvSpPr txBox="1">
            <a:spLocks/>
          </p:cNvSpPr>
          <p:nvPr/>
        </p:nvSpPr>
        <p:spPr>
          <a:xfrm>
            <a:off x="3234019" y="2859122"/>
            <a:ext cx="2803693" cy="1571579"/>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dirty="0">
                <a:solidFill>
                  <a:schemeClr val="bg2">
                    <a:lumMod val="25000"/>
                  </a:schemeClr>
                </a:solidFill>
                <a:latin typeface="Poppins SemiBold" panose="02000000000000000000" pitchFamily="2" charset="0"/>
                <a:cs typeface="Poppins SemiBold" panose="02000000000000000000" pitchFamily="2" charset="0"/>
              </a:rPr>
              <a:t>PRESENTATION DO’S AND DON’T</a:t>
            </a:r>
          </a:p>
        </p:txBody>
      </p:sp>
      <p:sp>
        <p:nvSpPr>
          <p:cNvPr id="9" name="Текст 11"/>
          <p:cNvSpPr txBox="1">
            <a:spLocks/>
          </p:cNvSpPr>
          <p:nvPr/>
        </p:nvSpPr>
        <p:spPr>
          <a:xfrm>
            <a:off x="2366927" y="2691043"/>
            <a:ext cx="584787" cy="399952"/>
          </a:xfrm>
          <a:prstGeom prst="rect">
            <a:avLst/>
          </a:prstGeom>
          <a:solidFill>
            <a:srgbClr val="42C9A8"/>
          </a:solidFill>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solidFill>
                  <a:schemeClr val="bg1"/>
                </a:solidFill>
                <a:latin typeface="Poppins SemiBold" panose="02000000000000000000" pitchFamily="2" charset="0"/>
                <a:cs typeface="Poppins SemiBold" panose="02000000000000000000" pitchFamily="2" charset="0"/>
              </a:rPr>
              <a:t>01</a:t>
            </a:r>
          </a:p>
        </p:txBody>
      </p:sp>
      <p:sp>
        <p:nvSpPr>
          <p:cNvPr id="16" name="Текст 11"/>
          <p:cNvSpPr txBox="1">
            <a:spLocks/>
          </p:cNvSpPr>
          <p:nvPr/>
        </p:nvSpPr>
        <p:spPr>
          <a:xfrm>
            <a:off x="7136309" y="2859122"/>
            <a:ext cx="2803693" cy="1571579"/>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dirty="0">
                <a:solidFill>
                  <a:schemeClr val="bg2">
                    <a:lumMod val="25000"/>
                  </a:schemeClr>
                </a:solidFill>
                <a:latin typeface="Poppins SemiBold" panose="02000000000000000000" pitchFamily="2" charset="0"/>
                <a:cs typeface="Poppins SemiBold" panose="02000000000000000000" pitchFamily="2" charset="0"/>
              </a:rPr>
              <a:t>INTRO TO STORYBOARDING</a:t>
            </a:r>
          </a:p>
          <a:p>
            <a:pPr>
              <a:lnSpc>
                <a:spcPts val="1800"/>
              </a:lnSpc>
            </a:pPr>
            <a:endParaRPr lang="en-US" sz="2000" b="1" dirty="0">
              <a:solidFill>
                <a:schemeClr val="bg1">
                  <a:lumMod val="65000"/>
                </a:schemeClr>
              </a:solidFill>
              <a:latin typeface="Poppins" panose="02000000000000000000" pitchFamily="2" charset="0"/>
              <a:cs typeface="Poppins" panose="02000000000000000000" pitchFamily="2" charset="0"/>
            </a:endParaRPr>
          </a:p>
        </p:txBody>
      </p:sp>
      <p:sp>
        <p:nvSpPr>
          <p:cNvPr id="28" name="Текст 11"/>
          <p:cNvSpPr txBox="1">
            <a:spLocks/>
          </p:cNvSpPr>
          <p:nvPr/>
        </p:nvSpPr>
        <p:spPr>
          <a:xfrm>
            <a:off x="3276551" y="4618438"/>
            <a:ext cx="2803693" cy="1571579"/>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dirty="0">
                <a:solidFill>
                  <a:schemeClr val="bg2">
                    <a:lumMod val="25000"/>
                  </a:schemeClr>
                </a:solidFill>
                <a:latin typeface="Poppins SemiBold" panose="02000000000000000000" pitchFamily="2" charset="0"/>
                <a:cs typeface="Poppins SemiBold" panose="02000000000000000000" pitchFamily="2" charset="0"/>
              </a:rPr>
              <a:t>INTRO TO SLIDE BUILDING</a:t>
            </a:r>
          </a:p>
        </p:txBody>
      </p:sp>
      <p:sp>
        <p:nvSpPr>
          <p:cNvPr id="31" name="Прямоугольник 30"/>
          <p:cNvSpPr/>
          <p:nvPr/>
        </p:nvSpPr>
        <p:spPr>
          <a:xfrm>
            <a:off x="2392326" y="4283512"/>
            <a:ext cx="822960" cy="822960"/>
          </a:xfrm>
          <a:prstGeom prst="rect">
            <a:avLst/>
          </a:prstGeom>
          <a:solidFill>
            <a:srgbClr val="42C9A8"/>
          </a:solidFill>
          <a:ln w="285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0" name="Текст 11"/>
          <p:cNvSpPr txBox="1">
            <a:spLocks/>
          </p:cNvSpPr>
          <p:nvPr/>
        </p:nvSpPr>
        <p:spPr>
          <a:xfrm>
            <a:off x="2424226" y="4450358"/>
            <a:ext cx="548640" cy="399957"/>
          </a:xfrm>
          <a:prstGeom prst="rect">
            <a:avLst/>
          </a:prstGeom>
          <a:solidFill>
            <a:srgbClr val="42C9A8"/>
          </a:solidFill>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solidFill>
                  <a:schemeClr val="bg1"/>
                </a:solidFill>
                <a:latin typeface="Poppins SemiBold" panose="02000000000000000000" pitchFamily="2" charset="0"/>
                <a:cs typeface="Poppins SemiBold" panose="02000000000000000000" pitchFamily="2" charset="0"/>
              </a:rPr>
              <a:t>03</a:t>
            </a:r>
          </a:p>
        </p:txBody>
      </p:sp>
      <p:sp>
        <p:nvSpPr>
          <p:cNvPr id="24" name="Текст 11"/>
          <p:cNvSpPr txBox="1">
            <a:spLocks/>
          </p:cNvSpPr>
          <p:nvPr/>
        </p:nvSpPr>
        <p:spPr>
          <a:xfrm>
            <a:off x="7121691" y="4618438"/>
            <a:ext cx="3152609" cy="1571579"/>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dirty="0">
                <a:solidFill>
                  <a:schemeClr val="bg2">
                    <a:lumMod val="25000"/>
                  </a:schemeClr>
                </a:solidFill>
                <a:latin typeface="Poppins SemiBold" panose="02000000000000000000" pitchFamily="2" charset="0"/>
                <a:cs typeface="Poppins SemiBold" panose="02000000000000000000" pitchFamily="2" charset="0"/>
              </a:rPr>
              <a:t>PRACTICE, PRACTICE, PRACTICE</a:t>
            </a:r>
          </a:p>
        </p:txBody>
      </p:sp>
      <p:sp>
        <p:nvSpPr>
          <p:cNvPr id="27" name="Прямоугольник 26"/>
          <p:cNvSpPr/>
          <p:nvPr/>
        </p:nvSpPr>
        <p:spPr>
          <a:xfrm>
            <a:off x="6294616" y="4283512"/>
            <a:ext cx="822960" cy="822960"/>
          </a:xfrm>
          <a:prstGeom prst="rect">
            <a:avLst/>
          </a:prstGeom>
          <a:solidFill>
            <a:srgbClr val="42C9A8"/>
          </a:solidFill>
          <a:ln w="285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6" name="Текст 11"/>
          <p:cNvSpPr txBox="1">
            <a:spLocks/>
          </p:cNvSpPr>
          <p:nvPr/>
        </p:nvSpPr>
        <p:spPr>
          <a:xfrm>
            <a:off x="6305250" y="4450358"/>
            <a:ext cx="548640" cy="399957"/>
          </a:xfrm>
          <a:prstGeom prst="rect">
            <a:avLst/>
          </a:prstGeom>
          <a:solidFill>
            <a:srgbClr val="42C9A8"/>
          </a:solidFill>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solidFill>
                  <a:schemeClr val="bg1"/>
                </a:solidFill>
                <a:latin typeface="Poppins SemiBold" panose="02000000000000000000" pitchFamily="2" charset="0"/>
                <a:cs typeface="Poppins SemiBold" panose="02000000000000000000" pitchFamily="2" charset="0"/>
              </a:rPr>
              <a:t>04</a:t>
            </a:r>
          </a:p>
        </p:txBody>
      </p:sp>
      <p:cxnSp>
        <p:nvCxnSpPr>
          <p:cNvPr id="33" name="Прямая соединительная линия 32"/>
          <p:cNvCxnSpPr/>
          <p:nvPr/>
        </p:nvCxnSpPr>
        <p:spPr>
          <a:xfrm>
            <a:off x="3324176" y="2691042"/>
            <a:ext cx="742857" cy="0"/>
          </a:xfrm>
          <a:prstGeom prst="line">
            <a:avLst/>
          </a:prstGeom>
          <a:ln w="19050">
            <a:solidFill>
              <a:srgbClr val="42C9A8"/>
            </a:solidFill>
          </a:ln>
        </p:spPr>
        <p:style>
          <a:lnRef idx="1">
            <a:schemeClr val="accent1"/>
          </a:lnRef>
          <a:fillRef idx="0">
            <a:schemeClr val="accent1"/>
          </a:fillRef>
          <a:effectRef idx="0">
            <a:schemeClr val="accent1"/>
          </a:effectRef>
          <a:fontRef idx="minor">
            <a:schemeClr val="tx1"/>
          </a:fontRef>
        </p:style>
      </p:cxnSp>
      <p:cxnSp>
        <p:nvCxnSpPr>
          <p:cNvPr id="47" name="Прямая соединительная линия 46"/>
          <p:cNvCxnSpPr/>
          <p:nvPr/>
        </p:nvCxnSpPr>
        <p:spPr>
          <a:xfrm>
            <a:off x="7245493" y="2691042"/>
            <a:ext cx="742857" cy="0"/>
          </a:xfrm>
          <a:prstGeom prst="line">
            <a:avLst/>
          </a:prstGeom>
          <a:ln w="19050">
            <a:solidFill>
              <a:srgbClr val="42C9A8"/>
            </a:solidFill>
          </a:ln>
        </p:spPr>
        <p:style>
          <a:lnRef idx="1">
            <a:schemeClr val="accent1"/>
          </a:lnRef>
          <a:fillRef idx="0">
            <a:schemeClr val="accent1"/>
          </a:fillRef>
          <a:effectRef idx="0">
            <a:schemeClr val="accent1"/>
          </a:effectRef>
          <a:fontRef idx="minor">
            <a:schemeClr val="tx1"/>
          </a:fontRef>
        </p:style>
      </p:cxnSp>
      <p:cxnSp>
        <p:nvCxnSpPr>
          <p:cNvPr id="48" name="Прямая соединительная линия 47"/>
          <p:cNvCxnSpPr/>
          <p:nvPr/>
        </p:nvCxnSpPr>
        <p:spPr>
          <a:xfrm>
            <a:off x="3359012" y="4454433"/>
            <a:ext cx="742857" cy="0"/>
          </a:xfrm>
          <a:prstGeom prst="line">
            <a:avLst/>
          </a:prstGeom>
          <a:ln w="19050">
            <a:solidFill>
              <a:srgbClr val="42C9A8"/>
            </a:solidFill>
          </a:ln>
        </p:spPr>
        <p:style>
          <a:lnRef idx="1">
            <a:schemeClr val="accent1"/>
          </a:lnRef>
          <a:fillRef idx="0">
            <a:schemeClr val="accent1"/>
          </a:fillRef>
          <a:effectRef idx="0">
            <a:schemeClr val="accent1"/>
          </a:effectRef>
          <a:fontRef idx="minor">
            <a:schemeClr val="tx1"/>
          </a:fontRef>
        </p:style>
      </p:cxnSp>
      <p:cxnSp>
        <p:nvCxnSpPr>
          <p:cNvPr id="49" name="Прямая соединительная линия 48"/>
          <p:cNvCxnSpPr/>
          <p:nvPr/>
        </p:nvCxnSpPr>
        <p:spPr>
          <a:xfrm>
            <a:off x="7245493" y="4454433"/>
            <a:ext cx="742857" cy="0"/>
          </a:xfrm>
          <a:prstGeom prst="line">
            <a:avLst/>
          </a:prstGeom>
          <a:ln w="19050">
            <a:solidFill>
              <a:srgbClr val="42C9A8"/>
            </a:solidFill>
          </a:ln>
        </p:spPr>
        <p:style>
          <a:lnRef idx="1">
            <a:schemeClr val="accent1"/>
          </a:lnRef>
          <a:fillRef idx="0">
            <a:schemeClr val="accent1"/>
          </a:fillRef>
          <a:effectRef idx="0">
            <a:schemeClr val="accent1"/>
          </a:effectRef>
          <a:fontRef idx="minor">
            <a:schemeClr val="tx1"/>
          </a:fontRef>
        </p:style>
      </p:cxnSp>
      <p:sp>
        <p:nvSpPr>
          <p:cNvPr id="29" name="Подзаголовок 2"/>
          <p:cNvSpPr txBox="1">
            <a:spLocks/>
          </p:cNvSpPr>
          <p:nvPr/>
        </p:nvSpPr>
        <p:spPr>
          <a:xfrm>
            <a:off x="963882" y="696930"/>
            <a:ext cx="3955498" cy="3751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1800"/>
              </a:lnSpc>
              <a:spcBef>
                <a:spcPts val="1200"/>
              </a:spcBef>
              <a:buNone/>
            </a:pPr>
            <a:r>
              <a:rPr lang="en-US" sz="1600" i="1" dirty="0">
                <a:solidFill>
                  <a:srgbClr val="42C9A8"/>
                </a:solidFill>
                <a:latin typeface="Poppins SemiBold" panose="02000000000000000000" pitchFamily="2" charset="0"/>
                <a:ea typeface="Linux Libertine" panose="02000503000000000000" pitchFamily="2" charset="0"/>
                <a:cs typeface="Poppins SemiBold" panose="02000000000000000000" pitchFamily="2" charset="0"/>
              </a:rPr>
              <a:t>#</a:t>
            </a:r>
            <a:r>
              <a:rPr lang="en-US" sz="1600" i="1" dirty="0">
                <a:solidFill>
                  <a:srgbClr val="42C9A8"/>
                </a:solidFill>
                <a:latin typeface="FontAwesome" pitchFamily="2" charset="0"/>
                <a:ea typeface="Linux Libertine" panose="02000503000000000000" pitchFamily="2" charset="0"/>
                <a:cs typeface="Linux Libertine" panose="02000503000000000000" pitchFamily="2" charset="0"/>
              </a:rPr>
              <a:t> </a:t>
            </a:r>
            <a:r>
              <a:rPr lang="en-US" sz="1600" i="1" dirty="0">
                <a:solidFill>
                  <a:srgbClr val="42C9A8"/>
                </a:solidFill>
                <a:latin typeface="Adobe Caslon Pro" panose="0205050205050A020403" pitchFamily="18" charset="0"/>
                <a:ea typeface="Linux Libertine" panose="02000503000000000000" pitchFamily="2" charset="0"/>
                <a:cs typeface="Linux Libertine" panose="02000503000000000000" pitchFamily="2" charset="0"/>
              </a:rPr>
              <a:t>PRESENTATION BASICS </a:t>
            </a:r>
            <a:endParaRPr lang="ru-RU" sz="1600" i="1" dirty="0">
              <a:solidFill>
                <a:srgbClr val="42C9A8"/>
              </a:solidFill>
              <a:latin typeface="Linux Libertine" panose="02000503000000000000" pitchFamily="2" charset="0"/>
              <a:ea typeface="Linux Libertine" panose="02000503000000000000" pitchFamily="2" charset="0"/>
              <a:cs typeface="Linux Libertine" panose="02000503000000000000" pitchFamily="2" charset="0"/>
            </a:endParaRPr>
          </a:p>
        </p:txBody>
      </p:sp>
      <p:sp>
        <p:nvSpPr>
          <p:cNvPr id="20" name="Rectangle 19">
            <a:extLst>
              <a:ext uri="{FF2B5EF4-FFF2-40B4-BE49-F238E27FC236}">
                <a16:creationId xmlns:a16="http://schemas.microsoft.com/office/drawing/2014/main" id="{6C329354-490C-4BAA-AC63-5B2BC9B5B518}"/>
              </a:ext>
            </a:extLst>
          </p:cNvPr>
          <p:cNvSpPr/>
          <p:nvPr/>
        </p:nvSpPr>
        <p:spPr>
          <a:xfrm>
            <a:off x="1579710" y="3836168"/>
            <a:ext cx="8694590" cy="1954093"/>
          </a:xfrm>
          <a:prstGeom prst="rect">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160FC800-DBD8-4262-B9A8-E9D51DB0047B}"/>
              </a:ext>
            </a:extLst>
          </p:cNvPr>
          <p:cNvSpPr/>
          <p:nvPr/>
        </p:nvSpPr>
        <p:spPr>
          <a:xfrm>
            <a:off x="5593546" y="2064109"/>
            <a:ext cx="4346456" cy="1954093"/>
          </a:xfrm>
          <a:prstGeom prst="rect">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6445057"/>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одзаголовок 2"/>
          <p:cNvSpPr txBox="1">
            <a:spLocks/>
          </p:cNvSpPr>
          <p:nvPr/>
        </p:nvSpPr>
        <p:spPr>
          <a:xfrm>
            <a:off x="813361" y="2888203"/>
            <a:ext cx="3841759" cy="227370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1800"/>
              </a:lnSpc>
              <a:spcBef>
                <a:spcPts val="1200"/>
              </a:spcBef>
            </a:pPr>
            <a:r>
              <a:rPr lang="en-US" sz="1600" b="1" dirty="0">
                <a:solidFill>
                  <a:schemeClr val="bg1">
                    <a:lumMod val="50000"/>
                  </a:schemeClr>
                </a:solidFill>
                <a:latin typeface="Poppins" panose="02000000000000000000" pitchFamily="2" charset="0"/>
                <a:ea typeface="Karla" pitchFamily="2" charset="0"/>
                <a:cs typeface="Poppins" panose="02000000000000000000" pitchFamily="2" charset="0"/>
              </a:rPr>
              <a:t>Scalable</a:t>
            </a:r>
          </a:p>
          <a:p>
            <a:pPr lvl="1">
              <a:lnSpc>
                <a:spcPts val="1800"/>
              </a:lnSpc>
              <a:spcBef>
                <a:spcPts val="1200"/>
              </a:spcBef>
              <a:buFont typeface="Courier New" panose="02070309020205020404" pitchFamily="49" charset="0"/>
              <a:buChar char="o"/>
            </a:pPr>
            <a:r>
              <a:rPr lang="en-US" sz="1600" dirty="0">
                <a:solidFill>
                  <a:schemeClr val="bg1">
                    <a:lumMod val="50000"/>
                  </a:schemeClr>
                </a:solidFill>
                <a:latin typeface="Poppins" panose="02000000000000000000" pitchFamily="2" charset="0"/>
                <a:ea typeface="Karla" pitchFamily="2" charset="0"/>
                <a:cs typeface="Poppins" panose="02000000000000000000" pitchFamily="2" charset="0"/>
              </a:rPr>
              <a:t>Opening</a:t>
            </a:r>
          </a:p>
          <a:p>
            <a:pPr lvl="1">
              <a:lnSpc>
                <a:spcPts val="1800"/>
              </a:lnSpc>
              <a:spcBef>
                <a:spcPts val="1200"/>
              </a:spcBef>
              <a:buFont typeface="Courier New" panose="02070309020205020404" pitchFamily="49" charset="0"/>
              <a:buChar char="o"/>
            </a:pPr>
            <a:r>
              <a:rPr lang="en-US" sz="1600" dirty="0">
                <a:solidFill>
                  <a:schemeClr val="bg1">
                    <a:lumMod val="50000"/>
                  </a:schemeClr>
                </a:solidFill>
                <a:latin typeface="Poppins" panose="02000000000000000000" pitchFamily="2" charset="0"/>
                <a:ea typeface="Karla" pitchFamily="2" charset="0"/>
                <a:cs typeface="Poppins" panose="02000000000000000000" pitchFamily="2" charset="0"/>
              </a:rPr>
              <a:t>Arguments with supporting details </a:t>
            </a:r>
          </a:p>
          <a:p>
            <a:pPr lvl="1">
              <a:lnSpc>
                <a:spcPts val="1800"/>
              </a:lnSpc>
              <a:spcBef>
                <a:spcPts val="1200"/>
              </a:spcBef>
              <a:buFont typeface="Courier New" panose="02070309020205020404" pitchFamily="49" charset="0"/>
              <a:buChar char="o"/>
            </a:pPr>
            <a:r>
              <a:rPr lang="en-US" sz="1600" dirty="0">
                <a:solidFill>
                  <a:schemeClr val="bg1">
                    <a:lumMod val="50000"/>
                  </a:schemeClr>
                </a:solidFill>
                <a:latin typeface="Poppins" panose="02000000000000000000" pitchFamily="2" charset="0"/>
                <a:cs typeface="Poppins" panose="02000000000000000000" pitchFamily="2" charset="0"/>
              </a:rPr>
              <a:t>Closing </a:t>
            </a:r>
          </a:p>
          <a:p>
            <a:pPr>
              <a:lnSpc>
                <a:spcPts val="1800"/>
              </a:lnSpc>
              <a:spcBef>
                <a:spcPts val="1200"/>
              </a:spcBef>
            </a:pPr>
            <a:r>
              <a:rPr lang="en-US" sz="1600" b="1" dirty="0">
                <a:solidFill>
                  <a:schemeClr val="bg1">
                    <a:lumMod val="50000"/>
                  </a:schemeClr>
                </a:solidFill>
                <a:latin typeface="Poppins" panose="02000000000000000000" pitchFamily="2" charset="0"/>
                <a:ea typeface="Karla" pitchFamily="2" charset="0"/>
                <a:cs typeface="Poppins" panose="02000000000000000000" pitchFamily="2" charset="0"/>
              </a:rPr>
              <a:t>Deck Structures </a:t>
            </a:r>
          </a:p>
          <a:p>
            <a:pPr lvl="1">
              <a:lnSpc>
                <a:spcPts val="1800"/>
              </a:lnSpc>
              <a:spcBef>
                <a:spcPts val="1200"/>
              </a:spcBef>
              <a:buFont typeface="Courier New" panose="02070309020205020404" pitchFamily="49" charset="0"/>
              <a:buChar char="o"/>
            </a:pPr>
            <a:r>
              <a:rPr lang="en-US" sz="1600" dirty="0">
                <a:solidFill>
                  <a:schemeClr val="bg1">
                    <a:lumMod val="50000"/>
                  </a:schemeClr>
                </a:solidFill>
                <a:latin typeface="Poppins" panose="02000000000000000000" pitchFamily="2" charset="0"/>
                <a:ea typeface="Karla" pitchFamily="2" charset="0"/>
                <a:cs typeface="Poppins" panose="02000000000000000000" pitchFamily="2" charset="0"/>
              </a:rPr>
              <a:t>Problem -&gt; Pathway -&gt; Solution</a:t>
            </a:r>
          </a:p>
          <a:p>
            <a:pPr lvl="1">
              <a:lnSpc>
                <a:spcPts val="1800"/>
              </a:lnSpc>
              <a:spcBef>
                <a:spcPts val="1200"/>
              </a:spcBef>
              <a:buFont typeface="Courier New" panose="02070309020205020404" pitchFamily="49" charset="0"/>
              <a:buChar char="o"/>
            </a:pPr>
            <a:r>
              <a:rPr lang="en-US" sz="1600" dirty="0">
                <a:solidFill>
                  <a:schemeClr val="bg1">
                    <a:lumMod val="50000"/>
                  </a:schemeClr>
                </a:solidFill>
                <a:latin typeface="Poppins" panose="02000000000000000000" pitchFamily="2" charset="0"/>
                <a:cs typeface="Poppins" panose="02000000000000000000" pitchFamily="2" charset="0"/>
              </a:rPr>
              <a:t>Problem -&gt; Solution -&gt; Reasoning</a:t>
            </a:r>
            <a:endParaRPr lang="en-US" sz="2000" b="1" dirty="0">
              <a:solidFill>
                <a:schemeClr val="bg1">
                  <a:lumMod val="50000"/>
                </a:schemeClr>
              </a:solidFill>
              <a:latin typeface="Poppins" panose="02000000000000000000" pitchFamily="2" charset="0"/>
              <a:ea typeface="Karla" pitchFamily="2" charset="0"/>
              <a:cs typeface="Poppins" panose="02000000000000000000" pitchFamily="2" charset="0"/>
            </a:endParaRPr>
          </a:p>
          <a:p>
            <a:pPr marL="0" indent="0">
              <a:lnSpc>
                <a:spcPts val="1800"/>
              </a:lnSpc>
              <a:spcBef>
                <a:spcPts val="1200"/>
              </a:spcBef>
              <a:buNone/>
            </a:pPr>
            <a:endParaRPr lang="en-US" sz="2000" dirty="0">
              <a:solidFill>
                <a:schemeClr val="bg1">
                  <a:lumMod val="50000"/>
                </a:schemeClr>
              </a:solidFill>
              <a:latin typeface="Poppins" panose="02000000000000000000" pitchFamily="2" charset="0"/>
              <a:cs typeface="Poppins" panose="02000000000000000000" pitchFamily="2" charset="0"/>
            </a:endParaRPr>
          </a:p>
          <a:p>
            <a:pPr marL="0" indent="0">
              <a:lnSpc>
                <a:spcPts val="1800"/>
              </a:lnSpc>
              <a:spcBef>
                <a:spcPts val="1200"/>
              </a:spcBef>
              <a:buNone/>
            </a:pPr>
            <a:r>
              <a:rPr lang="en-US" sz="2000" dirty="0">
                <a:solidFill>
                  <a:schemeClr val="bg1">
                    <a:lumMod val="50000"/>
                  </a:schemeClr>
                </a:solidFill>
                <a:latin typeface="Poppins" panose="02000000000000000000" pitchFamily="2" charset="0"/>
                <a:cs typeface="Poppins" panose="02000000000000000000" pitchFamily="2" charset="0"/>
              </a:rPr>
              <a:t>  </a:t>
            </a:r>
          </a:p>
          <a:p>
            <a:pPr lvl="1">
              <a:lnSpc>
                <a:spcPts val="1800"/>
              </a:lnSpc>
              <a:spcBef>
                <a:spcPts val="1200"/>
              </a:spcBef>
              <a:buAutoNum type="arabicParenR"/>
            </a:pPr>
            <a:endParaRPr lang="en-US" sz="1600" dirty="0">
              <a:solidFill>
                <a:schemeClr val="bg1">
                  <a:lumMod val="50000"/>
                </a:schemeClr>
              </a:solidFill>
              <a:latin typeface="Poppins" panose="02000000000000000000" pitchFamily="2" charset="0"/>
              <a:ea typeface="Karla" pitchFamily="2" charset="0"/>
              <a:cs typeface="Poppins" panose="02000000000000000000" pitchFamily="2" charset="0"/>
            </a:endParaRPr>
          </a:p>
          <a:p>
            <a:pPr lvl="1">
              <a:lnSpc>
                <a:spcPts val="1800"/>
              </a:lnSpc>
              <a:spcBef>
                <a:spcPts val="1200"/>
              </a:spcBef>
              <a:buAutoNum type="arabicParenR"/>
            </a:pPr>
            <a:endParaRPr lang="en-US" sz="1600" dirty="0">
              <a:solidFill>
                <a:schemeClr val="bg1">
                  <a:lumMod val="50000"/>
                </a:schemeClr>
              </a:solidFill>
              <a:latin typeface="Poppins" panose="02000000000000000000" pitchFamily="2" charset="0"/>
              <a:cs typeface="Poppins" panose="02000000000000000000" pitchFamily="2" charset="0"/>
            </a:endParaRPr>
          </a:p>
          <a:p>
            <a:pPr marL="0" indent="0">
              <a:lnSpc>
                <a:spcPts val="1800"/>
              </a:lnSpc>
              <a:spcBef>
                <a:spcPts val="1200"/>
              </a:spcBef>
              <a:buNone/>
            </a:pPr>
            <a:endParaRPr lang="en-US" sz="2000" dirty="0">
              <a:solidFill>
                <a:schemeClr val="bg1">
                  <a:lumMod val="50000"/>
                </a:schemeClr>
              </a:solidFill>
              <a:latin typeface="Poppins" panose="02000000000000000000" pitchFamily="2" charset="0"/>
              <a:cs typeface="Poppins" panose="02000000000000000000" pitchFamily="2" charset="0"/>
            </a:endParaRPr>
          </a:p>
          <a:p>
            <a:pPr>
              <a:lnSpc>
                <a:spcPts val="1800"/>
              </a:lnSpc>
              <a:spcBef>
                <a:spcPts val="1200"/>
              </a:spcBef>
            </a:pPr>
            <a:r>
              <a:rPr lang="en-US" sz="1600" dirty="0">
                <a:solidFill>
                  <a:schemeClr val="bg1">
                    <a:lumMod val="50000"/>
                  </a:schemeClr>
                </a:solidFill>
                <a:latin typeface="Poppins" panose="02000000000000000000" pitchFamily="2" charset="0"/>
                <a:cs typeface="Poppins" panose="02000000000000000000" pitchFamily="2" charset="0"/>
              </a:rPr>
              <a:t>Problem -&gt; Pathway -&gt; Solution</a:t>
            </a:r>
          </a:p>
          <a:p>
            <a:pPr>
              <a:lnSpc>
                <a:spcPts val="1800"/>
              </a:lnSpc>
              <a:spcBef>
                <a:spcPts val="1200"/>
              </a:spcBef>
            </a:pPr>
            <a:endParaRPr lang="en-US" sz="1600" dirty="0">
              <a:solidFill>
                <a:schemeClr val="bg1">
                  <a:lumMod val="50000"/>
                </a:schemeClr>
              </a:solidFill>
              <a:latin typeface="Poppins" panose="02000000000000000000" pitchFamily="2" charset="0"/>
              <a:cs typeface="Poppins" panose="02000000000000000000" pitchFamily="2" charset="0"/>
            </a:endParaRPr>
          </a:p>
          <a:p>
            <a:pPr>
              <a:lnSpc>
                <a:spcPts val="1800"/>
              </a:lnSpc>
              <a:spcBef>
                <a:spcPts val="1200"/>
              </a:spcBef>
            </a:pPr>
            <a:endParaRPr lang="en-US" sz="1600" dirty="0">
              <a:solidFill>
                <a:schemeClr val="bg1">
                  <a:lumMod val="50000"/>
                </a:schemeClr>
              </a:solidFill>
              <a:latin typeface="Poppins" panose="02000000000000000000" pitchFamily="2" charset="0"/>
              <a:ea typeface="Karla" pitchFamily="2" charset="0"/>
              <a:cs typeface="Poppins" panose="02000000000000000000" pitchFamily="2" charset="0"/>
            </a:endParaRPr>
          </a:p>
        </p:txBody>
      </p:sp>
      <p:sp>
        <p:nvSpPr>
          <p:cNvPr id="19" name="Прямоугольник 18"/>
          <p:cNvSpPr/>
          <p:nvPr/>
        </p:nvSpPr>
        <p:spPr>
          <a:xfrm>
            <a:off x="10848975" y="2756379"/>
            <a:ext cx="1341312" cy="1352550"/>
          </a:xfrm>
          <a:prstGeom prst="rect">
            <a:avLst/>
          </a:prstGeom>
          <a:solidFill>
            <a:srgbClr val="42C9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bg1">
                  <a:lumMod val="65000"/>
                </a:schemeClr>
              </a:solidFill>
            </a:endParaRPr>
          </a:p>
        </p:txBody>
      </p:sp>
      <p:sp>
        <p:nvSpPr>
          <p:cNvPr id="20" name="Заголовок 1"/>
          <p:cNvSpPr txBox="1">
            <a:spLocks/>
          </p:cNvSpPr>
          <p:nvPr/>
        </p:nvSpPr>
        <p:spPr>
          <a:xfrm>
            <a:off x="9078850" y="3223104"/>
            <a:ext cx="4881562" cy="471488"/>
          </a:xfrm>
          <a:prstGeom prst="rect">
            <a:avLst/>
          </a:prstGeom>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spc="100" dirty="0">
                <a:solidFill>
                  <a:schemeClr val="bg1"/>
                </a:solidFill>
                <a:latin typeface="Poppins SemiBold" panose="02000000000000000000" pitchFamily="2" charset="0"/>
                <a:ea typeface="Lato" panose="020F0502020204030203" pitchFamily="34" charset="0"/>
                <a:cs typeface="Poppins SemiBold" panose="02000000000000000000" pitchFamily="2" charset="0"/>
              </a:rPr>
              <a:t>Title</a:t>
            </a:r>
          </a:p>
          <a:p>
            <a:pPr algn="ctr"/>
            <a:r>
              <a:rPr lang="en-US" sz="1400" b="1" spc="100" dirty="0">
                <a:solidFill>
                  <a:schemeClr val="bg1"/>
                </a:solidFill>
                <a:latin typeface="Poppins SemiBold" panose="02000000000000000000" pitchFamily="2" charset="0"/>
                <a:ea typeface="Lato" panose="020F0502020204030203" pitchFamily="34" charset="0"/>
                <a:cs typeface="Poppins SemiBold" panose="02000000000000000000" pitchFamily="2" charset="0"/>
              </a:rPr>
              <a:t>here</a:t>
            </a:r>
            <a:endParaRPr lang="en-US" sz="1400" b="1" spc="100" dirty="0">
              <a:solidFill>
                <a:schemeClr val="bg1"/>
              </a:solidFill>
              <a:latin typeface="Nixie"/>
              <a:ea typeface="Lato" panose="020F0502020204030203" pitchFamily="34" charset="0"/>
              <a:cs typeface="Poppins SemiBold" panose="02000000000000000000" pitchFamily="2" charset="0"/>
            </a:endParaRPr>
          </a:p>
          <a:p>
            <a:pPr algn="ctr"/>
            <a:endParaRPr lang="ru-RU" sz="4000" b="1" spc="100" dirty="0">
              <a:solidFill>
                <a:schemeClr val="bg2">
                  <a:lumMod val="25000"/>
                </a:schemeClr>
              </a:solidFill>
              <a:latin typeface="Nixie"/>
              <a:ea typeface="Lato" panose="020F0502020204030203" pitchFamily="34" charset="0"/>
              <a:cs typeface="Poppins SemiBold" panose="02000000000000000000" pitchFamily="2" charset="0"/>
            </a:endParaRPr>
          </a:p>
        </p:txBody>
      </p:sp>
      <p:sp>
        <p:nvSpPr>
          <p:cNvPr id="8" name="Подзаголовок 2"/>
          <p:cNvSpPr txBox="1">
            <a:spLocks/>
          </p:cNvSpPr>
          <p:nvPr/>
        </p:nvSpPr>
        <p:spPr>
          <a:xfrm>
            <a:off x="1003758" y="1288801"/>
            <a:ext cx="3955498" cy="3751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1800"/>
              </a:lnSpc>
              <a:spcBef>
                <a:spcPts val="1200"/>
              </a:spcBef>
              <a:buNone/>
            </a:pPr>
            <a:r>
              <a:rPr lang="en-US" sz="1600" i="1" dirty="0">
                <a:solidFill>
                  <a:srgbClr val="42C9A8"/>
                </a:solidFill>
                <a:latin typeface="Poppins SemiBold" panose="02000000000000000000" pitchFamily="2" charset="0"/>
                <a:ea typeface="Linux Libertine" panose="02000503000000000000" pitchFamily="2" charset="0"/>
                <a:cs typeface="Poppins SemiBold" panose="02000000000000000000" pitchFamily="2" charset="0"/>
              </a:rPr>
              <a:t># PRESENTATION DO’S AND DON’T</a:t>
            </a:r>
          </a:p>
          <a:p>
            <a:pPr marL="0" indent="0" algn="ctr">
              <a:lnSpc>
                <a:spcPts val="1800"/>
              </a:lnSpc>
              <a:spcBef>
                <a:spcPts val="1200"/>
              </a:spcBef>
              <a:buNone/>
            </a:pPr>
            <a:endParaRPr lang="en-US" sz="1600" i="1" dirty="0">
              <a:solidFill>
                <a:schemeClr val="bg1">
                  <a:lumMod val="75000"/>
                </a:schemeClr>
              </a:solidFill>
              <a:latin typeface="Poppins SemiBold" panose="02000000000000000000" pitchFamily="2" charset="0"/>
              <a:ea typeface="Linux Libertine" panose="02000503000000000000" pitchFamily="2" charset="0"/>
              <a:cs typeface="Poppins SemiBold" panose="02000000000000000000" pitchFamily="2" charset="0"/>
            </a:endParaRPr>
          </a:p>
          <a:p>
            <a:pPr marL="0" indent="0" algn="ctr">
              <a:lnSpc>
                <a:spcPts val="1800"/>
              </a:lnSpc>
              <a:spcBef>
                <a:spcPts val="1200"/>
              </a:spcBef>
              <a:buNone/>
            </a:pPr>
            <a:endParaRPr lang="ru-RU" sz="1600" i="1" dirty="0">
              <a:solidFill>
                <a:schemeClr val="bg1">
                  <a:lumMod val="75000"/>
                </a:schemeClr>
              </a:solidFill>
              <a:latin typeface="Linux Libertine" panose="02000503000000000000" pitchFamily="2" charset="0"/>
              <a:ea typeface="Linux Libertine" panose="02000503000000000000" pitchFamily="2" charset="0"/>
              <a:cs typeface="Linux Libertine" panose="02000503000000000000" pitchFamily="2" charset="0"/>
            </a:endParaRPr>
          </a:p>
        </p:txBody>
      </p:sp>
      <p:sp>
        <p:nvSpPr>
          <p:cNvPr id="13" name="Заголовок 1">
            <a:extLst>
              <a:ext uri="{FF2B5EF4-FFF2-40B4-BE49-F238E27FC236}">
                <a16:creationId xmlns:a16="http://schemas.microsoft.com/office/drawing/2014/main" id="{E8FD134B-E301-4249-A874-F1A3557815CA}"/>
              </a:ext>
            </a:extLst>
          </p:cNvPr>
          <p:cNvSpPr txBox="1">
            <a:spLocks/>
          </p:cNvSpPr>
          <p:nvPr/>
        </p:nvSpPr>
        <p:spPr>
          <a:xfrm>
            <a:off x="540726" y="1604153"/>
            <a:ext cx="4881562" cy="135312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700" b="1" spc="100" dirty="0">
                <a:solidFill>
                  <a:schemeClr val="bg2">
                    <a:lumMod val="25000"/>
                  </a:schemeClr>
                </a:solidFill>
                <a:latin typeface="Poppins SemiBold" panose="02000000000000000000" pitchFamily="2" charset="0"/>
                <a:ea typeface="Lato" panose="020F0502020204030203" pitchFamily="34" charset="0"/>
                <a:cs typeface="Poppins SemiBold" panose="02000000000000000000" pitchFamily="2" charset="0"/>
              </a:rPr>
              <a:t>DO #1</a:t>
            </a:r>
          </a:p>
          <a:p>
            <a:pPr algn="ctr"/>
            <a:r>
              <a:rPr lang="en-US" sz="3700" spc="100" dirty="0">
                <a:solidFill>
                  <a:schemeClr val="bg2">
                    <a:lumMod val="25000"/>
                  </a:schemeClr>
                </a:solidFill>
                <a:latin typeface="Poppins SemiBold" panose="02000000000000000000" pitchFamily="2" charset="0"/>
                <a:ea typeface="Lato" panose="020F0502020204030203" pitchFamily="34" charset="0"/>
                <a:cs typeface="Poppins SemiBold" panose="02000000000000000000" pitchFamily="2" charset="0"/>
              </a:rPr>
              <a:t>“Structure Your Deck”</a:t>
            </a:r>
            <a:endParaRPr lang="en-US" sz="3700" spc="100" dirty="0">
              <a:solidFill>
                <a:schemeClr val="bg2">
                  <a:lumMod val="25000"/>
                </a:schemeClr>
              </a:solidFill>
              <a:latin typeface="Nixie"/>
              <a:ea typeface="Lato" panose="020F0502020204030203" pitchFamily="34" charset="0"/>
              <a:cs typeface="Poppins SemiBold" panose="02000000000000000000" pitchFamily="2" charset="0"/>
            </a:endParaRPr>
          </a:p>
          <a:p>
            <a:pPr algn="ctr"/>
            <a:endParaRPr lang="ru-RU" sz="3700" b="1" spc="100" dirty="0">
              <a:solidFill>
                <a:schemeClr val="bg2">
                  <a:lumMod val="25000"/>
                </a:schemeClr>
              </a:solidFill>
              <a:latin typeface="Nixie"/>
              <a:ea typeface="Lato" panose="020F0502020204030203" pitchFamily="34" charset="0"/>
              <a:cs typeface="Poppins SemiBold" panose="02000000000000000000" pitchFamily="2" charset="0"/>
            </a:endParaRPr>
          </a:p>
        </p:txBody>
      </p:sp>
      <p:pic>
        <p:nvPicPr>
          <p:cNvPr id="21" name="Picture Placeholder 20">
            <a:extLst>
              <a:ext uri="{FF2B5EF4-FFF2-40B4-BE49-F238E27FC236}">
                <a16:creationId xmlns:a16="http://schemas.microsoft.com/office/drawing/2014/main" id="{3552BA24-A4D5-426C-8107-11FE08FBA754}"/>
              </a:ext>
            </a:extLst>
          </p:cNvPr>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t="19201" b="19201"/>
          <a:stretch>
            <a:fillRect/>
          </a:stretch>
        </p:blipFill>
        <p:spPr/>
      </p:pic>
    </p:spTree>
    <p:extLst>
      <p:ext uri="{BB962C8B-B14F-4D97-AF65-F5344CB8AC3E}">
        <p14:creationId xmlns:p14="http://schemas.microsoft.com/office/powerpoint/2010/main" val="404224599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right)">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Прямоугольник 18"/>
          <p:cNvSpPr/>
          <p:nvPr/>
        </p:nvSpPr>
        <p:spPr>
          <a:xfrm>
            <a:off x="10848975" y="2756379"/>
            <a:ext cx="1341312" cy="1352550"/>
          </a:xfrm>
          <a:prstGeom prst="rect">
            <a:avLst/>
          </a:prstGeom>
          <a:solidFill>
            <a:srgbClr val="42C9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bg1">
                  <a:lumMod val="65000"/>
                </a:schemeClr>
              </a:solidFill>
            </a:endParaRPr>
          </a:p>
        </p:txBody>
      </p:sp>
      <p:sp>
        <p:nvSpPr>
          <p:cNvPr id="20" name="Заголовок 1"/>
          <p:cNvSpPr txBox="1">
            <a:spLocks/>
          </p:cNvSpPr>
          <p:nvPr/>
        </p:nvSpPr>
        <p:spPr>
          <a:xfrm>
            <a:off x="9078850" y="3223104"/>
            <a:ext cx="4881562" cy="471488"/>
          </a:xfrm>
          <a:prstGeom prst="rect">
            <a:avLst/>
          </a:prstGeom>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spc="100" dirty="0">
                <a:solidFill>
                  <a:schemeClr val="bg1"/>
                </a:solidFill>
                <a:latin typeface="Poppins SemiBold" panose="02000000000000000000" pitchFamily="2" charset="0"/>
                <a:ea typeface="Lato" panose="020F0502020204030203" pitchFamily="34" charset="0"/>
                <a:cs typeface="Poppins SemiBold" panose="02000000000000000000" pitchFamily="2" charset="0"/>
              </a:rPr>
              <a:t>Title</a:t>
            </a:r>
          </a:p>
          <a:p>
            <a:pPr algn="ctr"/>
            <a:r>
              <a:rPr lang="en-US" sz="1400" b="1" spc="100" dirty="0">
                <a:solidFill>
                  <a:schemeClr val="bg1"/>
                </a:solidFill>
                <a:latin typeface="Poppins SemiBold" panose="02000000000000000000" pitchFamily="2" charset="0"/>
                <a:ea typeface="Lato" panose="020F0502020204030203" pitchFamily="34" charset="0"/>
                <a:cs typeface="Poppins SemiBold" panose="02000000000000000000" pitchFamily="2" charset="0"/>
              </a:rPr>
              <a:t>here</a:t>
            </a:r>
            <a:endParaRPr lang="en-US" sz="1400" b="1" spc="100" dirty="0">
              <a:solidFill>
                <a:schemeClr val="bg1"/>
              </a:solidFill>
              <a:latin typeface="Nixie"/>
              <a:ea typeface="Lato" panose="020F0502020204030203" pitchFamily="34" charset="0"/>
              <a:cs typeface="Poppins SemiBold" panose="02000000000000000000" pitchFamily="2" charset="0"/>
            </a:endParaRPr>
          </a:p>
          <a:p>
            <a:pPr algn="ctr"/>
            <a:endParaRPr lang="ru-RU" sz="4000" b="1" spc="100" dirty="0">
              <a:solidFill>
                <a:schemeClr val="bg2">
                  <a:lumMod val="25000"/>
                </a:schemeClr>
              </a:solidFill>
              <a:latin typeface="Nixie"/>
              <a:ea typeface="Lato" panose="020F0502020204030203" pitchFamily="34" charset="0"/>
              <a:cs typeface="Poppins SemiBold" panose="02000000000000000000" pitchFamily="2" charset="0"/>
            </a:endParaRPr>
          </a:p>
        </p:txBody>
      </p:sp>
      <p:sp>
        <p:nvSpPr>
          <p:cNvPr id="8" name="Подзаголовок 2"/>
          <p:cNvSpPr txBox="1">
            <a:spLocks/>
          </p:cNvSpPr>
          <p:nvPr/>
        </p:nvSpPr>
        <p:spPr>
          <a:xfrm>
            <a:off x="1003758" y="1298909"/>
            <a:ext cx="3955498" cy="3751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1800"/>
              </a:lnSpc>
              <a:spcBef>
                <a:spcPts val="1200"/>
              </a:spcBef>
              <a:buNone/>
            </a:pPr>
            <a:r>
              <a:rPr lang="en-US" sz="1600" i="1" dirty="0">
                <a:solidFill>
                  <a:srgbClr val="42C9A8"/>
                </a:solidFill>
                <a:latin typeface="Poppins SemiBold" panose="02000000000000000000" pitchFamily="2" charset="0"/>
                <a:ea typeface="Linux Libertine" panose="02000503000000000000" pitchFamily="2" charset="0"/>
                <a:cs typeface="Poppins SemiBold" panose="02000000000000000000" pitchFamily="2" charset="0"/>
              </a:rPr>
              <a:t># PRESENTATION DO’S AND DON’T</a:t>
            </a:r>
          </a:p>
          <a:p>
            <a:pPr marL="0" indent="0" algn="ctr">
              <a:lnSpc>
                <a:spcPts val="1800"/>
              </a:lnSpc>
              <a:spcBef>
                <a:spcPts val="1200"/>
              </a:spcBef>
              <a:buNone/>
            </a:pPr>
            <a:endParaRPr lang="en-US" sz="1600" i="1" dirty="0">
              <a:solidFill>
                <a:schemeClr val="bg1">
                  <a:lumMod val="75000"/>
                </a:schemeClr>
              </a:solidFill>
              <a:latin typeface="Poppins SemiBold" panose="02000000000000000000" pitchFamily="2" charset="0"/>
              <a:ea typeface="Linux Libertine" panose="02000503000000000000" pitchFamily="2" charset="0"/>
              <a:cs typeface="Poppins SemiBold" panose="02000000000000000000" pitchFamily="2" charset="0"/>
            </a:endParaRPr>
          </a:p>
          <a:p>
            <a:pPr marL="0" indent="0" algn="ctr">
              <a:lnSpc>
                <a:spcPts val="1800"/>
              </a:lnSpc>
              <a:spcBef>
                <a:spcPts val="1200"/>
              </a:spcBef>
              <a:buNone/>
            </a:pPr>
            <a:endParaRPr lang="ru-RU" sz="1600" i="1" dirty="0">
              <a:solidFill>
                <a:schemeClr val="bg1">
                  <a:lumMod val="75000"/>
                </a:schemeClr>
              </a:solidFill>
              <a:latin typeface="Linux Libertine" panose="02000503000000000000" pitchFamily="2" charset="0"/>
              <a:ea typeface="Linux Libertine" panose="02000503000000000000" pitchFamily="2" charset="0"/>
              <a:cs typeface="Linux Libertine" panose="02000503000000000000" pitchFamily="2" charset="0"/>
            </a:endParaRPr>
          </a:p>
        </p:txBody>
      </p:sp>
      <p:pic>
        <p:nvPicPr>
          <p:cNvPr id="21" name="Picture Placeholder 20">
            <a:extLst>
              <a:ext uri="{FF2B5EF4-FFF2-40B4-BE49-F238E27FC236}">
                <a16:creationId xmlns:a16="http://schemas.microsoft.com/office/drawing/2014/main" id="{3552BA24-A4D5-426C-8107-11FE08FBA754}"/>
              </a:ext>
            </a:extLst>
          </p:cNvPr>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t="19201" b="19201"/>
          <a:stretch>
            <a:fillRect/>
          </a:stretch>
        </p:blipFill>
        <p:spPr/>
      </p:pic>
      <p:sp>
        <p:nvSpPr>
          <p:cNvPr id="9" name="Подзаголовок 2">
            <a:extLst>
              <a:ext uri="{FF2B5EF4-FFF2-40B4-BE49-F238E27FC236}">
                <a16:creationId xmlns:a16="http://schemas.microsoft.com/office/drawing/2014/main" id="{9976CEDF-15BC-4CDF-BF9E-2A06FE0BE2BD}"/>
              </a:ext>
            </a:extLst>
          </p:cNvPr>
          <p:cNvSpPr txBox="1">
            <a:spLocks/>
          </p:cNvSpPr>
          <p:nvPr/>
        </p:nvSpPr>
        <p:spPr>
          <a:xfrm>
            <a:off x="813361" y="2898311"/>
            <a:ext cx="3841759" cy="227370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1800"/>
              </a:lnSpc>
              <a:spcBef>
                <a:spcPts val="1200"/>
              </a:spcBef>
            </a:pPr>
            <a:r>
              <a:rPr lang="en-US" sz="1600" b="1" dirty="0">
                <a:solidFill>
                  <a:schemeClr val="bg1">
                    <a:lumMod val="50000"/>
                  </a:schemeClr>
                </a:solidFill>
                <a:latin typeface="Poppins" panose="02000000000000000000" pitchFamily="2" charset="0"/>
                <a:ea typeface="Karla" pitchFamily="2" charset="0"/>
                <a:cs typeface="Poppins" panose="02000000000000000000" pitchFamily="2" charset="0"/>
              </a:rPr>
              <a:t>Embrace PowerPoints Strengths</a:t>
            </a:r>
            <a:endParaRPr lang="en-US" sz="1200" dirty="0">
              <a:solidFill>
                <a:schemeClr val="bg1">
                  <a:lumMod val="50000"/>
                </a:schemeClr>
              </a:solidFill>
              <a:latin typeface="Poppins" panose="02000000000000000000" pitchFamily="2" charset="0"/>
              <a:cs typeface="Poppins" panose="02000000000000000000" pitchFamily="2" charset="0"/>
            </a:endParaRPr>
          </a:p>
          <a:p>
            <a:pPr lvl="1">
              <a:lnSpc>
                <a:spcPts val="1800"/>
              </a:lnSpc>
              <a:spcBef>
                <a:spcPts val="1200"/>
              </a:spcBef>
              <a:buFont typeface="Courier New" panose="02070309020205020404" pitchFamily="49" charset="0"/>
              <a:buChar char="o"/>
            </a:pPr>
            <a:r>
              <a:rPr lang="en-US" sz="1600" dirty="0">
                <a:solidFill>
                  <a:schemeClr val="bg1">
                    <a:lumMod val="50000"/>
                  </a:schemeClr>
                </a:solidFill>
                <a:latin typeface="Poppins" panose="02000000000000000000" pitchFamily="2" charset="0"/>
                <a:ea typeface="Karla" pitchFamily="2" charset="0"/>
                <a:cs typeface="Poppins" panose="02000000000000000000" pitchFamily="2" charset="0"/>
              </a:rPr>
              <a:t>Multimedia – pictures, videos, text</a:t>
            </a:r>
            <a:endParaRPr lang="en-US" sz="1600" dirty="0">
              <a:solidFill>
                <a:schemeClr val="bg1">
                  <a:lumMod val="50000"/>
                </a:schemeClr>
              </a:solidFill>
              <a:latin typeface="Poppins" panose="02000000000000000000" pitchFamily="2" charset="0"/>
              <a:cs typeface="Poppins" panose="02000000000000000000" pitchFamily="2" charset="0"/>
            </a:endParaRPr>
          </a:p>
          <a:p>
            <a:pPr lvl="1">
              <a:lnSpc>
                <a:spcPts val="1800"/>
              </a:lnSpc>
              <a:spcBef>
                <a:spcPts val="1200"/>
              </a:spcBef>
              <a:buFont typeface="Courier New" panose="02070309020205020404" pitchFamily="49" charset="0"/>
              <a:buChar char="o"/>
            </a:pPr>
            <a:r>
              <a:rPr lang="en-US" sz="1600" dirty="0">
                <a:solidFill>
                  <a:schemeClr val="bg1">
                    <a:lumMod val="50000"/>
                  </a:schemeClr>
                </a:solidFill>
                <a:latin typeface="Poppins" panose="02000000000000000000" pitchFamily="2" charset="0"/>
                <a:ea typeface="Karla" pitchFamily="2" charset="0"/>
                <a:cs typeface="Poppins" panose="02000000000000000000" pitchFamily="2" charset="0"/>
              </a:rPr>
              <a:t>“A picture is worth a 1,000 words”</a:t>
            </a:r>
            <a:endParaRPr lang="en-US" sz="2000" dirty="0">
              <a:solidFill>
                <a:schemeClr val="bg1">
                  <a:lumMod val="50000"/>
                </a:schemeClr>
              </a:solidFill>
              <a:latin typeface="Poppins" panose="02000000000000000000" pitchFamily="2" charset="0"/>
              <a:cs typeface="Poppins" panose="02000000000000000000" pitchFamily="2" charset="0"/>
            </a:endParaRPr>
          </a:p>
          <a:p>
            <a:pPr>
              <a:lnSpc>
                <a:spcPts val="1800"/>
              </a:lnSpc>
              <a:spcBef>
                <a:spcPts val="1200"/>
              </a:spcBef>
            </a:pPr>
            <a:r>
              <a:rPr lang="en-US" sz="1600" b="1" dirty="0">
                <a:solidFill>
                  <a:schemeClr val="bg1">
                    <a:lumMod val="50000"/>
                  </a:schemeClr>
                </a:solidFill>
                <a:latin typeface="Poppins" panose="02000000000000000000" pitchFamily="2" charset="0"/>
                <a:ea typeface="Karla" pitchFamily="2" charset="0"/>
                <a:cs typeface="Poppins" panose="02000000000000000000" pitchFamily="2" charset="0"/>
              </a:rPr>
              <a:t>Types of Visualizations </a:t>
            </a:r>
            <a:endParaRPr lang="en-US" sz="1200" dirty="0">
              <a:solidFill>
                <a:schemeClr val="bg1">
                  <a:lumMod val="50000"/>
                </a:schemeClr>
              </a:solidFill>
              <a:latin typeface="Poppins" panose="02000000000000000000" pitchFamily="2" charset="0"/>
              <a:cs typeface="Poppins" panose="02000000000000000000" pitchFamily="2" charset="0"/>
            </a:endParaRPr>
          </a:p>
          <a:p>
            <a:pPr lvl="1">
              <a:lnSpc>
                <a:spcPts val="1800"/>
              </a:lnSpc>
              <a:spcBef>
                <a:spcPts val="1200"/>
              </a:spcBef>
              <a:buFont typeface="Courier New" panose="02070309020205020404" pitchFamily="49" charset="0"/>
              <a:buChar char="o"/>
            </a:pPr>
            <a:r>
              <a:rPr lang="en-US" sz="1600" dirty="0">
                <a:solidFill>
                  <a:schemeClr val="bg1">
                    <a:lumMod val="50000"/>
                  </a:schemeClr>
                </a:solidFill>
                <a:latin typeface="Poppins" panose="02000000000000000000" pitchFamily="2" charset="0"/>
                <a:ea typeface="Karla" pitchFamily="2" charset="0"/>
                <a:cs typeface="Poppins" panose="02000000000000000000" pitchFamily="2" charset="0"/>
              </a:rPr>
              <a:t>Pictures </a:t>
            </a:r>
          </a:p>
          <a:p>
            <a:pPr lvl="1">
              <a:lnSpc>
                <a:spcPts val="1800"/>
              </a:lnSpc>
              <a:spcBef>
                <a:spcPts val="1200"/>
              </a:spcBef>
              <a:buFont typeface="Courier New" panose="02070309020205020404" pitchFamily="49" charset="0"/>
              <a:buChar char="o"/>
            </a:pPr>
            <a:r>
              <a:rPr lang="en-US" sz="1600" dirty="0">
                <a:solidFill>
                  <a:schemeClr val="bg1">
                    <a:lumMod val="50000"/>
                  </a:schemeClr>
                </a:solidFill>
                <a:latin typeface="Poppins" panose="02000000000000000000" pitchFamily="2" charset="0"/>
                <a:ea typeface="Karla" pitchFamily="2" charset="0"/>
                <a:cs typeface="Poppins" panose="02000000000000000000" pitchFamily="2" charset="0"/>
              </a:rPr>
              <a:t>Diagrams / Frameworks </a:t>
            </a:r>
          </a:p>
          <a:p>
            <a:pPr lvl="1">
              <a:lnSpc>
                <a:spcPts val="1800"/>
              </a:lnSpc>
              <a:spcBef>
                <a:spcPts val="1200"/>
              </a:spcBef>
              <a:buFont typeface="Courier New" panose="02070309020205020404" pitchFamily="49" charset="0"/>
              <a:buChar char="o"/>
            </a:pPr>
            <a:r>
              <a:rPr lang="en-US" sz="1600" dirty="0">
                <a:solidFill>
                  <a:schemeClr val="bg1">
                    <a:lumMod val="50000"/>
                  </a:schemeClr>
                </a:solidFill>
                <a:latin typeface="Poppins" panose="02000000000000000000" pitchFamily="2" charset="0"/>
                <a:ea typeface="Karla" pitchFamily="2" charset="0"/>
                <a:cs typeface="Poppins" panose="02000000000000000000" pitchFamily="2" charset="0"/>
              </a:rPr>
              <a:t>Graphs </a:t>
            </a:r>
          </a:p>
          <a:p>
            <a:pPr lvl="1">
              <a:lnSpc>
                <a:spcPts val="1800"/>
              </a:lnSpc>
              <a:spcBef>
                <a:spcPts val="1200"/>
              </a:spcBef>
              <a:buFont typeface="Courier New" panose="02070309020205020404" pitchFamily="49" charset="0"/>
              <a:buChar char="o"/>
            </a:pPr>
            <a:r>
              <a:rPr lang="en-US" sz="1600" dirty="0">
                <a:solidFill>
                  <a:schemeClr val="bg1">
                    <a:lumMod val="50000"/>
                  </a:schemeClr>
                </a:solidFill>
                <a:latin typeface="Poppins" panose="02000000000000000000" pitchFamily="2" charset="0"/>
                <a:ea typeface="Karla" pitchFamily="2" charset="0"/>
                <a:cs typeface="Poppins" panose="02000000000000000000" pitchFamily="2" charset="0"/>
              </a:rPr>
              <a:t>Others </a:t>
            </a:r>
          </a:p>
        </p:txBody>
      </p:sp>
      <p:sp>
        <p:nvSpPr>
          <p:cNvPr id="11" name="Заголовок 1">
            <a:extLst>
              <a:ext uri="{FF2B5EF4-FFF2-40B4-BE49-F238E27FC236}">
                <a16:creationId xmlns:a16="http://schemas.microsoft.com/office/drawing/2014/main" id="{9267EFC9-85E3-4228-A191-E6527F38ED86}"/>
              </a:ext>
            </a:extLst>
          </p:cNvPr>
          <p:cNvSpPr txBox="1">
            <a:spLocks/>
          </p:cNvSpPr>
          <p:nvPr/>
        </p:nvSpPr>
        <p:spPr>
          <a:xfrm>
            <a:off x="540726" y="1614261"/>
            <a:ext cx="4881562" cy="135312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700" b="1" spc="100" dirty="0">
                <a:solidFill>
                  <a:schemeClr val="bg2">
                    <a:lumMod val="25000"/>
                  </a:schemeClr>
                </a:solidFill>
                <a:latin typeface="Poppins SemiBold" panose="02000000000000000000" pitchFamily="2" charset="0"/>
                <a:ea typeface="Lato" panose="020F0502020204030203" pitchFamily="34" charset="0"/>
                <a:cs typeface="Poppins SemiBold" panose="02000000000000000000" pitchFamily="2" charset="0"/>
              </a:rPr>
              <a:t>DO #2</a:t>
            </a:r>
          </a:p>
          <a:p>
            <a:pPr algn="ctr"/>
            <a:r>
              <a:rPr lang="en-US" sz="3700" spc="100" dirty="0">
                <a:solidFill>
                  <a:schemeClr val="bg2">
                    <a:lumMod val="25000"/>
                  </a:schemeClr>
                </a:solidFill>
                <a:latin typeface="Poppins SemiBold" panose="02000000000000000000" pitchFamily="2" charset="0"/>
                <a:ea typeface="Lato" panose="020F0502020204030203" pitchFamily="34" charset="0"/>
                <a:cs typeface="Poppins SemiBold" panose="02000000000000000000" pitchFamily="2" charset="0"/>
              </a:rPr>
              <a:t>“Visualize Your Idea”</a:t>
            </a:r>
            <a:endParaRPr lang="en-US" sz="3700" spc="100" dirty="0">
              <a:solidFill>
                <a:schemeClr val="bg2">
                  <a:lumMod val="25000"/>
                </a:schemeClr>
              </a:solidFill>
              <a:latin typeface="Nixie"/>
              <a:ea typeface="Lato" panose="020F0502020204030203" pitchFamily="34" charset="0"/>
              <a:cs typeface="Poppins SemiBold" panose="02000000000000000000" pitchFamily="2" charset="0"/>
            </a:endParaRPr>
          </a:p>
          <a:p>
            <a:pPr algn="ctr"/>
            <a:endParaRPr lang="ru-RU" sz="3700" b="1" spc="100" dirty="0">
              <a:solidFill>
                <a:schemeClr val="bg2">
                  <a:lumMod val="25000"/>
                </a:schemeClr>
              </a:solidFill>
              <a:latin typeface="Nixie"/>
              <a:ea typeface="Lato" panose="020F0502020204030203" pitchFamily="34" charset="0"/>
              <a:cs typeface="Poppins SemiBold" panose="02000000000000000000" pitchFamily="2" charset="0"/>
            </a:endParaRPr>
          </a:p>
        </p:txBody>
      </p:sp>
    </p:spTree>
    <p:extLst>
      <p:ext uri="{BB962C8B-B14F-4D97-AF65-F5344CB8AC3E}">
        <p14:creationId xmlns:p14="http://schemas.microsoft.com/office/powerpoint/2010/main" val="149880113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right)">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Прямоугольник 18"/>
          <p:cNvSpPr/>
          <p:nvPr/>
        </p:nvSpPr>
        <p:spPr>
          <a:xfrm>
            <a:off x="10848975" y="2756379"/>
            <a:ext cx="1341312" cy="1352550"/>
          </a:xfrm>
          <a:prstGeom prst="rect">
            <a:avLst/>
          </a:prstGeom>
          <a:solidFill>
            <a:srgbClr val="42C9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bg1">
                  <a:lumMod val="65000"/>
                </a:schemeClr>
              </a:solidFill>
            </a:endParaRPr>
          </a:p>
        </p:txBody>
      </p:sp>
      <p:sp>
        <p:nvSpPr>
          <p:cNvPr id="20" name="Заголовок 1"/>
          <p:cNvSpPr txBox="1">
            <a:spLocks/>
          </p:cNvSpPr>
          <p:nvPr/>
        </p:nvSpPr>
        <p:spPr>
          <a:xfrm>
            <a:off x="9078850" y="3223104"/>
            <a:ext cx="4881562" cy="471488"/>
          </a:xfrm>
          <a:prstGeom prst="rect">
            <a:avLst/>
          </a:prstGeom>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spc="100" dirty="0">
                <a:solidFill>
                  <a:schemeClr val="bg1"/>
                </a:solidFill>
                <a:latin typeface="Poppins SemiBold" panose="02000000000000000000" pitchFamily="2" charset="0"/>
                <a:ea typeface="Lato" panose="020F0502020204030203" pitchFamily="34" charset="0"/>
                <a:cs typeface="Poppins SemiBold" panose="02000000000000000000" pitchFamily="2" charset="0"/>
              </a:rPr>
              <a:t>Title</a:t>
            </a:r>
          </a:p>
          <a:p>
            <a:pPr algn="ctr"/>
            <a:r>
              <a:rPr lang="en-US" sz="1400" b="1" spc="100" dirty="0">
                <a:solidFill>
                  <a:schemeClr val="bg1"/>
                </a:solidFill>
                <a:latin typeface="Poppins SemiBold" panose="02000000000000000000" pitchFamily="2" charset="0"/>
                <a:ea typeface="Lato" panose="020F0502020204030203" pitchFamily="34" charset="0"/>
                <a:cs typeface="Poppins SemiBold" panose="02000000000000000000" pitchFamily="2" charset="0"/>
              </a:rPr>
              <a:t>here</a:t>
            </a:r>
            <a:endParaRPr lang="en-US" sz="1400" b="1" spc="100" dirty="0">
              <a:solidFill>
                <a:schemeClr val="bg1"/>
              </a:solidFill>
              <a:latin typeface="Nixie"/>
              <a:ea typeface="Lato" panose="020F0502020204030203" pitchFamily="34" charset="0"/>
              <a:cs typeface="Poppins SemiBold" panose="02000000000000000000" pitchFamily="2" charset="0"/>
            </a:endParaRPr>
          </a:p>
          <a:p>
            <a:pPr algn="ctr"/>
            <a:endParaRPr lang="ru-RU" sz="4000" b="1" spc="100" dirty="0">
              <a:solidFill>
                <a:schemeClr val="bg2">
                  <a:lumMod val="25000"/>
                </a:schemeClr>
              </a:solidFill>
              <a:latin typeface="Nixie"/>
              <a:ea typeface="Lato" panose="020F0502020204030203" pitchFamily="34" charset="0"/>
              <a:cs typeface="Poppins SemiBold" panose="02000000000000000000" pitchFamily="2" charset="0"/>
            </a:endParaRPr>
          </a:p>
        </p:txBody>
      </p:sp>
      <p:sp>
        <p:nvSpPr>
          <p:cNvPr id="8" name="Подзаголовок 2"/>
          <p:cNvSpPr txBox="1">
            <a:spLocks/>
          </p:cNvSpPr>
          <p:nvPr/>
        </p:nvSpPr>
        <p:spPr>
          <a:xfrm>
            <a:off x="1003758" y="1324165"/>
            <a:ext cx="3955498" cy="3751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1800"/>
              </a:lnSpc>
              <a:spcBef>
                <a:spcPts val="1200"/>
              </a:spcBef>
              <a:buNone/>
            </a:pPr>
            <a:r>
              <a:rPr lang="en-US" sz="1600" i="1" dirty="0">
                <a:solidFill>
                  <a:srgbClr val="42C9A8"/>
                </a:solidFill>
                <a:latin typeface="Poppins SemiBold" panose="02000000000000000000" pitchFamily="2" charset="0"/>
                <a:ea typeface="Linux Libertine" panose="02000503000000000000" pitchFamily="2" charset="0"/>
                <a:cs typeface="Poppins SemiBold" panose="02000000000000000000" pitchFamily="2" charset="0"/>
              </a:rPr>
              <a:t># PRESENTATION DO’S AND DON’T</a:t>
            </a:r>
          </a:p>
          <a:p>
            <a:pPr marL="0" indent="0" algn="ctr">
              <a:lnSpc>
                <a:spcPts val="1800"/>
              </a:lnSpc>
              <a:spcBef>
                <a:spcPts val="1200"/>
              </a:spcBef>
              <a:buNone/>
            </a:pPr>
            <a:endParaRPr lang="en-US" sz="1600" i="1" dirty="0">
              <a:solidFill>
                <a:schemeClr val="bg1">
                  <a:lumMod val="75000"/>
                </a:schemeClr>
              </a:solidFill>
              <a:latin typeface="Poppins SemiBold" panose="02000000000000000000" pitchFamily="2" charset="0"/>
              <a:ea typeface="Linux Libertine" panose="02000503000000000000" pitchFamily="2" charset="0"/>
              <a:cs typeface="Poppins SemiBold" panose="02000000000000000000" pitchFamily="2" charset="0"/>
            </a:endParaRPr>
          </a:p>
          <a:p>
            <a:pPr marL="0" indent="0" algn="ctr">
              <a:lnSpc>
                <a:spcPts val="1800"/>
              </a:lnSpc>
              <a:spcBef>
                <a:spcPts val="1200"/>
              </a:spcBef>
              <a:buNone/>
            </a:pPr>
            <a:endParaRPr lang="ru-RU" sz="1600" i="1" dirty="0">
              <a:solidFill>
                <a:schemeClr val="bg1">
                  <a:lumMod val="75000"/>
                </a:schemeClr>
              </a:solidFill>
              <a:latin typeface="Linux Libertine" panose="02000503000000000000" pitchFamily="2" charset="0"/>
              <a:ea typeface="Linux Libertine" panose="02000503000000000000" pitchFamily="2" charset="0"/>
              <a:cs typeface="Linux Libertine" panose="02000503000000000000" pitchFamily="2" charset="0"/>
            </a:endParaRPr>
          </a:p>
        </p:txBody>
      </p:sp>
      <p:pic>
        <p:nvPicPr>
          <p:cNvPr id="21" name="Picture Placeholder 20">
            <a:extLst>
              <a:ext uri="{FF2B5EF4-FFF2-40B4-BE49-F238E27FC236}">
                <a16:creationId xmlns:a16="http://schemas.microsoft.com/office/drawing/2014/main" id="{3552BA24-A4D5-426C-8107-11FE08FBA754}"/>
              </a:ext>
            </a:extLst>
          </p:cNvPr>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t="19201" b="19201"/>
          <a:stretch>
            <a:fillRect/>
          </a:stretch>
        </p:blipFill>
        <p:spPr/>
      </p:pic>
      <p:sp>
        <p:nvSpPr>
          <p:cNvPr id="10" name="Подзаголовок 2">
            <a:extLst>
              <a:ext uri="{FF2B5EF4-FFF2-40B4-BE49-F238E27FC236}">
                <a16:creationId xmlns:a16="http://schemas.microsoft.com/office/drawing/2014/main" id="{6DEB2FD2-0669-45EE-ADE2-5340B3A6F802}"/>
              </a:ext>
            </a:extLst>
          </p:cNvPr>
          <p:cNvSpPr txBox="1">
            <a:spLocks/>
          </p:cNvSpPr>
          <p:nvPr/>
        </p:nvSpPr>
        <p:spPr>
          <a:xfrm>
            <a:off x="813361" y="2923567"/>
            <a:ext cx="3841759" cy="227370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1800"/>
              </a:lnSpc>
              <a:spcBef>
                <a:spcPts val="1200"/>
              </a:spcBef>
            </a:pPr>
            <a:r>
              <a:rPr lang="en-US" sz="1600" b="1" dirty="0">
                <a:solidFill>
                  <a:schemeClr val="bg1">
                    <a:lumMod val="50000"/>
                  </a:schemeClr>
                </a:solidFill>
                <a:latin typeface="Poppins" panose="02000000000000000000" pitchFamily="2" charset="0"/>
                <a:ea typeface="Karla" pitchFamily="2" charset="0"/>
                <a:cs typeface="Poppins" panose="02000000000000000000" pitchFamily="2" charset="0"/>
              </a:rPr>
              <a:t>Color Scheme – Pick One &amp; Stick With It  </a:t>
            </a:r>
          </a:p>
          <a:p>
            <a:pPr lvl="1">
              <a:lnSpc>
                <a:spcPts val="1800"/>
              </a:lnSpc>
              <a:spcBef>
                <a:spcPts val="1200"/>
              </a:spcBef>
              <a:buFont typeface="Courier New" panose="02070309020205020404" pitchFamily="49" charset="0"/>
              <a:buChar char="o"/>
            </a:pPr>
            <a:r>
              <a:rPr lang="en-US" sz="1600" dirty="0">
                <a:solidFill>
                  <a:schemeClr val="bg1">
                    <a:lumMod val="50000"/>
                  </a:schemeClr>
                </a:solidFill>
                <a:latin typeface="Poppins" panose="02000000000000000000" pitchFamily="2" charset="0"/>
                <a:cs typeface="Poppins" panose="02000000000000000000" pitchFamily="2" charset="0"/>
              </a:rPr>
              <a:t>Use but a few matching colors </a:t>
            </a:r>
          </a:p>
          <a:p>
            <a:pPr lvl="1">
              <a:lnSpc>
                <a:spcPts val="1800"/>
              </a:lnSpc>
              <a:spcBef>
                <a:spcPts val="1200"/>
              </a:spcBef>
              <a:buFont typeface="Courier New" panose="02070309020205020404" pitchFamily="49" charset="0"/>
              <a:buChar char="o"/>
            </a:pPr>
            <a:r>
              <a:rPr lang="en-US" sz="1600" dirty="0">
                <a:solidFill>
                  <a:schemeClr val="bg1">
                    <a:lumMod val="50000"/>
                  </a:schemeClr>
                </a:solidFill>
                <a:latin typeface="Poppins" panose="02000000000000000000" pitchFamily="2" charset="0"/>
                <a:cs typeface="Poppins" panose="02000000000000000000" pitchFamily="2" charset="0"/>
              </a:rPr>
              <a:t>Embrace color gradients </a:t>
            </a:r>
          </a:p>
          <a:p>
            <a:pPr>
              <a:lnSpc>
                <a:spcPts val="1800"/>
              </a:lnSpc>
              <a:spcBef>
                <a:spcPts val="1200"/>
              </a:spcBef>
            </a:pPr>
            <a:r>
              <a:rPr lang="en-US" sz="1600" b="1" dirty="0">
                <a:solidFill>
                  <a:schemeClr val="bg1">
                    <a:lumMod val="50000"/>
                  </a:schemeClr>
                </a:solidFill>
                <a:latin typeface="Poppins" panose="02000000000000000000" pitchFamily="2" charset="0"/>
                <a:ea typeface="Karla" pitchFamily="2" charset="0"/>
                <a:cs typeface="Poppins" panose="02000000000000000000" pitchFamily="2" charset="0"/>
              </a:rPr>
              <a:t>Deck Themes – Pick One &amp; Stick With It </a:t>
            </a:r>
          </a:p>
          <a:p>
            <a:pPr lvl="1">
              <a:lnSpc>
                <a:spcPts val="1800"/>
              </a:lnSpc>
              <a:spcBef>
                <a:spcPts val="1200"/>
              </a:spcBef>
              <a:buFont typeface="Courier New" panose="02070309020205020404" pitchFamily="49" charset="0"/>
              <a:buChar char="o"/>
            </a:pPr>
            <a:r>
              <a:rPr lang="en-US" sz="1600" dirty="0">
                <a:solidFill>
                  <a:schemeClr val="bg1">
                    <a:lumMod val="50000"/>
                  </a:schemeClr>
                </a:solidFill>
                <a:latin typeface="Poppins" panose="02000000000000000000" pitchFamily="2" charset="0"/>
                <a:cs typeface="Poppins" panose="02000000000000000000" pitchFamily="2" charset="0"/>
              </a:rPr>
              <a:t>Power-User add-in </a:t>
            </a:r>
          </a:p>
          <a:p>
            <a:pPr lvl="1">
              <a:lnSpc>
                <a:spcPts val="1800"/>
              </a:lnSpc>
              <a:spcBef>
                <a:spcPts val="1200"/>
              </a:spcBef>
              <a:buFont typeface="Courier New" panose="02070309020205020404" pitchFamily="49" charset="0"/>
              <a:buChar char="o"/>
            </a:pPr>
            <a:r>
              <a:rPr lang="en-US" sz="1600" dirty="0" err="1">
                <a:solidFill>
                  <a:schemeClr val="bg1">
                    <a:lumMod val="50000"/>
                  </a:schemeClr>
                </a:solidFill>
                <a:latin typeface="Poppins" panose="02000000000000000000" pitchFamily="2" charset="0"/>
                <a:ea typeface="Karla" pitchFamily="2" charset="0"/>
                <a:cs typeface="Poppins" panose="02000000000000000000" pitchFamily="2" charset="0"/>
              </a:rPr>
              <a:t>SlideModel</a:t>
            </a:r>
            <a:r>
              <a:rPr lang="en-US" sz="1600" dirty="0">
                <a:solidFill>
                  <a:schemeClr val="bg1">
                    <a:lumMod val="50000"/>
                  </a:schemeClr>
                </a:solidFill>
                <a:latin typeface="Poppins" panose="02000000000000000000" pitchFamily="2" charset="0"/>
                <a:ea typeface="Karla" pitchFamily="2" charset="0"/>
                <a:cs typeface="Poppins" panose="02000000000000000000" pitchFamily="2" charset="0"/>
              </a:rPr>
              <a:t> </a:t>
            </a:r>
          </a:p>
          <a:p>
            <a:pPr lvl="1">
              <a:lnSpc>
                <a:spcPts val="1800"/>
              </a:lnSpc>
              <a:spcBef>
                <a:spcPts val="1200"/>
              </a:spcBef>
              <a:buFont typeface="Courier New" panose="02070309020205020404" pitchFamily="49" charset="0"/>
              <a:buChar char="o"/>
            </a:pPr>
            <a:r>
              <a:rPr lang="en-US" sz="1600" dirty="0" err="1">
                <a:solidFill>
                  <a:schemeClr val="bg1">
                    <a:lumMod val="50000"/>
                  </a:schemeClr>
                </a:solidFill>
                <a:latin typeface="Poppins" panose="02000000000000000000" pitchFamily="2" charset="0"/>
                <a:ea typeface="Karla" pitchFamily="2" charset="0"/>
                <a:cs typeface="Poppins" panose="02000000000000000000" pitchFamily="2" charset="0"/>
              </a:rPr>
              <a:t>Envato</a:t>
            </a:r>
            <a:r>
              <a:rPr lang="en-US" sz="1600" dirty="0">
                <a:solidFill>
                  <a:schemeClr val="bg1">
                    <a:lumMod val="50000"/>
                  </a:schemeClr>
                </a:solidFill>
                <a:latin typeface="Poppins" panose="02000000000000000000" pitchFamily="2" charset="0"/>
                <a:ea typeface="Karla" pitchFamily="2" charset="0"/>
                <a:cs typeface="Poppins" panose="02000000000000000000" pitchFamily="2" charset="0"/>
              </a:rPr>
              <a:t> Elements </a:t>
            </a:r>
          </a:p>
          <a:p>
            <a:pPr>
              <a:lnSpc>
                <a:spcPts val="1800"/>
              </a:lnSpc>
              <a:spcBef>
                <a:spcPts val="1200"/>
              </a:spcBef>
            </a:pPr>
            <a:r>
              <a:rPr lang="en-US" sz="1600" b="1" dirty="0">
                <a:solidFill>
                  <a:schemeClr val="bg1">
                    <a:lumMod val="50000"/>
                  </a:schemeClr>
                </a:solidFill>
                <a:latin typeface="Poppins" panose="02000000000000000000" pitchFamily="2" charset="0"/>
                <a:ea typeface="Karla" pitchFamily="2" charset="0"/>
                <a:cs typeface="Poppins" panose="02000000000000000000" pitchFamily="2" charset="0"/>
              </a:rPr>
              <a:t>Fonts </a:t>
            </a:r>
            <a:endParaRPr lang="en-US" sz="1600" dirty="0">
              <a:solidFill>
                <a:schemeClr val="bg1">
                  <a:lumMod val="50000"/>
                </a:schemeClr>
              </a:solidFill>
              <a:latin typeface="Poppins" panose="02000000000000000000" pitchFamily="2" charset="0"/>
              <a:ea typeface="Karla" pitchFamily="2" charset="0"/>
              <a:cs typeface="Poppins" panose="02000000000000000000" pitchFamily="2" charset="0"/>
            </a:endParaRPr>
          </a:p>
          <a:p>
            <a:pPr lvl="1">
              <a:lnSpc>
                <a:spcPts val="1800"/>
              </a:lnSpc>
              <a:spcBef>
                <a:spcPts val="1200"/>
              </a:spcBef>
              <a:buAutoNum type="arabicParenR"/>
            </a:pPr>
            <a:endParaRPr lang="en-US" sz="1600" dirty="0">
              <a:solidFill>
                <a:schemeClr val="bg1">
                  <a:lumMod val="50000"/>
                </a:schemeClr>
              </a:solidFill>
              <a:latin typeface="Poppins" panose="02000000000000000000" pitchFamily="2" charset="0"/>
              <a:cs typeface="Poppins" panose="02000000000000000000" pitchFamily="2" charset="0"/>
            </a:endParaRPr>
          </a:p>
          <a:p>
            <a:pPr marL="0" indent="0">
              <a:lnSpc>
                <a:spcPts val="1800"/>
              </a:lnSpc>
              <a:spcBef>
                <a:spcPts val="1200"/>
              </a:spcBef>
              <a:buNone/>
            </a:pPr>
            <a:endParaRPr lang="en-US" sz="1600" dirty="0">
              <a:solidFill>
                <a:schemeClr val="bg1">
                  <a:lumMod val="50000"/>
                </a:schemeClr>
              </a:solidFill>
              <a:latin typeface="Poppins" panose="02000000000000000000" pitchFamily="2" charset="0"/>
              <a:cs typeface="Poppins" panose="02000000000000000000" pitchFamily="2" charset="0"/>
            </a:endParaRPr>
          </a:p>
          <a:p>
            <a:pPr>
              <a:lnSpc>
                <a:spcPts val="1800"/>
              </a:lnSpc>
              <a:spcBef>
                <a:spcPts val="1200"/>
              </a:spcBef>
            </a:pPr>
            <a:endParaRPr lang="en-US" sz="1600" dirty="0">
              <a:solidFill>
                <a:schemeClr val="bg1">
                  <a:lumMod val="50000"/>
                </a:schemeClr>
              </a:solidFill>
              <a:latin typeface="Poppins" panose="02000000000000000000" pitchFamily="2" charset="0"/>
              <a:ea typeface="Karla" pitchFamily="2" charset="0"/>
              <a:cs typeface="Poppins" panose="02000000000000000000" pitchFamily="2" charset="0"/>
            </a:endParaRPr>
          </a:p>
        </p:txBody>
      </p:sp>
      <p:sp>
        <p:nvSpPr>
          <p:cNvPr id="14" name="Заголовок 1">
            <a:extLst>
              <a:ext uri="{FF2B5EF4-FFF2-40B4-BE49-F238E27FC236}">
                <a16:creationId xmlns:a16="http://schemas.microsoft.com/office/drawing/2014/main" id="{2AF2E5BF-83F3-4101-8DCE-9BF70207D885}"/>
              </a:ext>
            </a:extLst>
          </p:cNvPr>
          <p:cNvSpPr txBox="1">
            <a:spLocks/>
          </p:cNvSpPr>
          <p:nvPr/>
        </p:nvSpPr>
        <p:spPr>
          <a:xfrm>
            <a:off x="540726" y="1639517"/>
            <a:ext cx="4881562" cy="135312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700" b="1" spc="100" dirty="0">
                <a:solidFill>
                  <a:schemeClr val="bg2">
                    <a:lumMod val="25000"/>
                  </a:schemeClr>
                </a:solidFill>
                <a:latin typeface="Poppins SemiBold" panose="02000000000000000000" pitchFamily="2" charset="0"/>
                <a:ea typeface="Lato" panose="020F0502020204030203" pitchFamily="34" charset="0"/>
                <a:cs typeface="Poppins SemiBold" panose="02000000000000000000" pitchFamily="2" charset="0"/>
              </a:rPr>
              <a:t>DO #3</a:t>
            </a:r>
          </a:p>
          <a:p>
            <a:pPr algn="ctr"/>
            <a:r>
              <a:rPr lang="en-US" sz="3700" spc="100" dirty="0">
                <a:solidFill>
                  <a:schemeClr val="bg2">
                    <a:lumMod val="25000"/>
                  </a:schemeClr>
                </a:solidFill>
                <a:latin typeface="Poppins SemiBold" panose="02000000000000000000" pitchFamily="2" charset="0"/>
                <a:ea typeface="Lato" panose="020F0502020204030203" pitchFamily="34" charset="0"/>
                <a:cs typeface="Poppins SemiBold" panose="02000000000000000000" pitchFamily="2" charset="0"/>
              </a:rPr>
              <a:t>“Be Consistent”</a:t>
            </a:r>
            <a:endParaRPr lang="en-US" sz="3700" spc="100" dirty="0">
              <a:solidFill>
                <a:schemeClr val="bg2">
                  <a:lumMod val="25000"/>
                </a:schemeClr>
              </a:solidFill>
              <a:latin typeface="Nixie"/>
              <a:ea typeface="Lato" panose="020F0502020204030203" pitchFamily="34" charset="0"/>
              <a:cs typeface="Poppins SemiBold" panose="02000000000000000000" pitchFamily="2" charset="0"/>
            </a:endParaRPr>
          </a:p>
          <a:p>
            <a:pPr algn="ctr"/>
            <a:endParaRPr lang="ru-RU" sz="3700" b="1" spc="100" dirty="0">
              <a:solidFill>
                <a:schemeClr val="bg2">
                  <a:lumMod val="25000"/>
                </a:schemeClr>
              </a:solidFill>
              <a:latin typeface="Nixie"/>
              <a:ea typeface="Lato" panose="020F0502020204030203" pitchFamily="34" charset="0"/>
              <a:cs typeface="Poppins SemiBold" panose="02000000000000000000" pitchFamily="2" charset="0"/>
            </a:endParaRPr>
          </a:p>
        </p:txBody>
      </p:sp>
    </p:spTree>
    <p:extLst>
      <p:ext uri="{BB962C8B-B14F-4D97-AF65-F5344CB8AC3E}">
        <p14:creationId xmlns:p14="http://schemas.microsoft.com/office/powerpoint/2010/main" val="251606722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right)">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Прямоугольник 18"/>
          <p:cNvSpPr/>
          <p:nvPr/>
        </p:nvSpPr>
        <p:spPr>
          <a:xfrm>
            <a:off x="10848975" y="2756379"/>
            <a:ext cx="1341312" cy="1352550"/>
          </a:xfrm>
          <a:prstGeom prst="rect">
            <a:avLst/>
          </a:prstGeom>
          <a:solidFill>
            <a:srgbClr val="42C9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bg1">
                  <a:lumMod val="65000"/>
                </a:schemeClr>
              </a:solidFill>
            </a:endParaRPr>
          </a:p>
        </p:txBody>
      </p:sp>
      <p:sp>
        <p:nvSpPr>
          <p:cNvPr id="20" name="Заголовок 1"/>
          <p:cNvSpPr txBox="1">
            <a:spLocks/>
          </p:cNvSpPr>
          <p:nvPr/>
        </p:nvSpPr>
        <p:spPr>
          <a:xfrm>
            <a:off x="9078850" y="3223104"/>
            <a:ext cx="4881562" cy="471488"/>
          </a:xfrm>
          <a:prstGeom prst="rect">
            <a:avLst/>
          </a:prstGeom>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spc="100" dirty="0">
                <a:solidFill>
                  <a:schemeClr val="bg1"/>
                </a:solidFill>
                <a:latin typeface="Poppins SemiBold" panose="02000000000000000000" pitchFamily="2" charset="0"/>
                <a:ea typeface="Lato" panose="020F0502020204030203" pitchFamily="34" charset="0"/>
                <a:cs typeface="Poppins SemiBold" panose="02000000000000000000" pitchFamily="2" charset="0"/>
              </a:rPr>
              <a:t>Title</a:t>
            </a:r>
          </a:p>
          <a:p>
            <a:pPr algn="ctr"/>
            <a:r>
              <a:rPr lang="en-US" sz="1400" b="1" spc="100" dirty="0">
                <a:solidFill>
                  <a:schemeClr val="bg1"/>
                </a:solidFill>
                <a:latin typeface="Poppins SemiBold" panose="02000000000000000000" pitchFamily="2" charset="0"/>
                <a:ea typeface="Lato" panose="020F0502020204030203" pitchFamily="34" charset="0"/>
                <a:cs typeface="Poppins SemiBold" panose="02000000000000000000" pitchFamily="2" charset="0"/>
              </a:rPr>
              <a:t>here</a:t>
            </a:r>
            <a:endParaRPr lang="en-US" sz="1400" b="1" spc="100" dirty="0">
              <a:solidFill>
                <a:schemeClr val="bg1"/>
              </a:solidFill>
              <a:latin typeface="Nixie"/>
              <a:ea typeface="Lato" panose="020F0502020204030203" pitchFamily="34" charset="0"/>
              <a:cs typeface="Poppins SemiBold" panose="02000000000000000000" pitchFamily="2" charset="0"/>
            </a:endParaRPr>
          </a:p>
          <a:p>
            <a:pPr algn="ctr"/>
            <a:endParaRPr lang="ru-RU" sz="4000" b="1" spc="100" dirty="0">
              <a:solidFill>
                <a:schemeClr val="bg2">
                  <a:lumMod val="25000"/>
                </a:schemeClr>
              </a:solidFill>
              <a:latin typeface="Nixie"/>
              <a:ea typeface="Lato" panose="020F0502020204030203" pitchFamily="34" charset="0"/>
              <a:cs typeface="Poppins SemiBold" panose="02000000000000000000" pitchFamily="2" charset="0"/>
            </a:endParaRPr>
          </a:p>
        </p:txBody>
      </p:sp>
      <p:sp>
        <p:nvSpPr>
          <p:cNvPr id="8" name="Подзаголовок 2"/>
          <p:cNvSpPr txBox="1">
            <a:spLocks/>
          </p:cNvSpPr>
          <p:nvPr/>
        </p:nvSpPr>
        <p:spPr>
          <a:xfrm>
            <a:off x="1003758" y="1319114"/>
            <a:ext cx="3955498" cy="3751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1800"/>
              </a:lnSpc>
              <a:spcBef>
                <a:spcPts val="1200"/>
              </a:spcBef>
              <a:buNone/>
            </a:pPr>
            <a:r>
              <a:rPr lang="en-US" sz="1600" i="1" dirty="0">
                <a:solidFill>
                  <a:srgbClr val="42C9A8"/>
                </a:solidFill>
                <a:latin typeface="Poppins SemiBold" panose="02000000000000000000" pitchFamily="2" charset="0"/>
                <a:ea typeface="Linux Libertine" panose="02000503000000000000" pitchFamily="2" charset="0"/>
                <a:cs typeface="Poppins SemiBold" panose="02000000000000000000" pitchFamily="2" charset="0"/>
              </a:rPr>
              <a:t># PRESENTATION DO’S AND DON’T</a:t>
            </a:r>
          </a:p>
          <a:p>
            <a:pPr marL="0" indent="0" algn="ctr">
              <a:lnSpc>
                <a:spcPts val="1800"/>
              </a:lnSpc>
              <a:spcBef>
                <a:spcPts val="1200"/>
              </a:spcBef>
              <a:buNone/>
            </a:pPr>
            <a:endParaRPr lang="en-US" sz="1600" i="1" dirty="0">
              <a:solidFill>
                <a:schemeClr val="bg1">
                  <a:lumMod val="75000"/>
                </a:schemeClr>
              </a:solidFill>
              <a:latin typeface="Poppins SemiBold" panose="02000000000000000000" pitchFamily="2" charset="0"/>
              <a:ea typeface="Linux Libertine" panose="02000503000000000000" pitchFamily="2" charset="0"/>
              <a:cs typeface="Poppins SemiBold" panose="02000000000000000000" pitchFamily="2" charset="0"/>
            </a:endParaRPr>
          </a:p>
          <a:p>
            <a:pPr marL="0" indent="0" algn="ctr">
              <a:lnSpc>
                <a:spcPts val="1800"/>
              </a:lnSpc>
              <a:spcBef>
                <a:spcPts val="1200"/>
              </a:spcBef>
              <a:buNone/>
            </a:pPr>
            <a:endParaRPr lang="ru-RU" sz="1600" i="1" dirty="0">
              <a:solidFill>
                <a:schemeClr val="bg1">
                  <a:lumMod val="75000"/>
                </a:schemeClr>
              </a:solidFill>
              <a:latin typeface="Linux Libertine" panose="02000503000000000000" pitchFamily="2" charset="0"/>
              <a:ea typeface="Linux Libertine" panose="02000503000000000000" pitchFamily="2" charset="0"/>
              <a:cs typeface="Linux Libertine" panose="02000503000000000000" pitchFamily="2" charset="0"/>
            </a:endParaRPr>
          </a:p>
        </p:txBody>
      </p:sp>
      <p:pic>
        <p:nvPicPr>
          <p:cNvPr id="21" name="Picture Placeholder 20">
            <a:extLst>
              <a:ext uri="{FF2B5EF4-FFF2-40B4-BE49-F238E27FC236}">
                <a16:creationId xmlns:a16="http://schemas.microsoft.com/office/drawing/2014/main" id="{3552BA24-A4D5-426C-8107-11FE08FBA754}"/>
              </a:ext>
            </a:extLst>
          </p:cNvPr>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t="19201" b="19201"/>
          <a:stretch>
            <a:fillRect/>
          </a:stretch>
        </p:blipFill>
        <p:spPr/>
      </p:pic>
      <p:sp>
        <p:nvSpPr>
          <p:cNvPr id="9" name="Заголовок 1">
            <a:extLst>
              <a:ext uri="{FF2B5EF4-FFF2-40B4-BE49-F238E27FC236}">
                <a16:creationId xmlns:a16="http://schemas.microsoft.com/office/drawing/2014/main" id="{D0B8F375-2252-4CBA-B53D-DE26461ADE48}"/>
              </a:ext>
            </a:extLst>
          </p:cNvPr>
          <p:cNvSpPr txBox="1">
            <a:spLocks/>
          </p:cNvSpPr>
          <p:nvPr/>
        </p:nvSpPr>
        <p:spPr>
          <a:xfrm>
            <a:off x="540726" y="1634466"/>
            <a:ext cx="4881562" cy="135312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700" b="1" spc="100" dirty="0">
                <a:solidFill>
                  <a:schemeClr val="bg2">
                    <a:lumMod val="25000"/>
                  </a:schemeClr>
                </a:solidFill>
                <a:latin typeface="Poppins SemiBold" panose="02000000000000000000" pitchFamily="2" charset="0"/>
                <a:ea typeface="Lato" panose="020F0502020204030203" pitchFamily="34" charset="0"/>
                <a:cs typeface="Poppins SemiBold" panose="02000000000000000000" pitchFamily="2" charset="0"/>
              </a:rPr>
              <a:t>DO #4</a:t>
            </a:r>
          </a:p>
          <a:p>
            <a:pPr algn="ctr"/>
            <a:r>
              <a:rPr lang="en-US" sz="3700" spc="100" dirty="0">
                <a:solidFill>
                  <a:schemeClr val="bg2">
                    <a:lumMod val="25000"/>
                  </a:schemeClr>
                </a:solidFill>
                <a:latin typeface="Poppins SemiBold" panose="02000000000000000000" pitchFamily="2" charset="0"/>
                <a:ea typeface="Lato" panose="020F0502020204030203" pitchFamily="34" charset="0"/>
                <a:cs typeface="Poppins SemiBold" panose="02000000000000000000" pitchFamily="2" charset="0"/>
              </a:rPr>
              <a:t>“Solicit Feedback”</a:t>
            </a:r>
            <a:endParaRPr lang="en-US" sz="3700" spc="100" dirty="0">
              <a:solidFill>
                <a:schemeClr val="bg2">
                  <a:lumMod val="25000"/>
                </a:schemeClr>
              </a:solidFill>
              <a:latin typeface="Nixie"/>
              <a:ea typeface="Lato" panose="020F0502020204030203" pitchFamily="34" charset="0"/>
              <a:cs typeface="Poppins SemiBold" panose="02000000000000000000" pitchFamily="2" charset="0"/>
            </a:endParaRPr>
          </a:p>
          <a:p>
            <a:pPr algn="ctr"/>
            <a:endParaRPr lang="ru-RU" sz="3700" b="1" spc="100" dirty="0">
              <a:solidFill>
                <a:schemeClr val="bg2">
                  <a:lumMod val="25000"/>
                </a:schemeClr>
              </a:solidFill>
              <a:latin typeface="Nixie"/>
              <a:ea typeface="Lato" panose="020F0502020204030203" pitchFamily="34" charset="0"/>
              <a:cs typeface="Poppins SemiBold" panose="02000000000000000000" pitchFamily="2" charset="0"/>
            </a:endParaRPr>
          </a:p>
        </p:txBody>
      </p:sp>
      <p:sp>
        <p:nvSpPr>
          <p:cNvPr id="14" name="Подзаголовок 2">
            <a:extLst>
              <a:ext uri="{FF2B5EF4-FFF2-40B4-BE49-F238E27FC236}">
                <a16:creationId xmlns:a16="http://schemas.microsoft.com/office/drawing/2014/main" id="{485D5B56-F0C5-4E88-9B43-D77244F5E83A}"/>
              </a:ext>
            </a:extLst>
          </p:cNvPr>
          <p:cNvSpPr txBox="1">
            <a:spLocks/>
          </p:cNvSpPr>
          <p:nvPr/>
        </p:nvSpPr>
        <p:spPr>
          <a:xfrm>
            <a:off x="813361" y="2918516"/>
            <a:ext cx="3841759" cy="227370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1800"/>
              </a:lnSpc>
              <a:spcBef>
                <a:spcPts val="1200"/>
              </a:spcBef>
            </a:pPr>
            <a:r>
              <a:rPr lang="en-US" sz="1600" b="1" dirty="0">
                <a:solidFill>
                  <a:schemeClr val="bg1">
                    <a:lumMod val="50000"/>
                  </a:schemeClr>
                </a:solidFill>
                <a:latin typeface="Poppins" panose="02000000000000000000" pitchFamily="2" charset="0"/>
                <a:ea typeface="Karla" pitchFamily="2" charset="0"/>
                <a:cs typeface="Poppins" panose="02000000000000000000" pitchFamily="2" charset="0"/>
              </a:rPr>
              <a:t>Deck Outline </a:t>
            </a:r>
          </a:p>
          <a:p>
            <a:pPr lvl="1">
              <a:lnSpc>
                <a:spcPts val="1800"/>
              </a:lnSpc>
              <a:spcBef>
                <a:spcPts val="1200"/>
              </a:spcBef>
              <a:buFont typeface="Courier New" panose="02070309020205020404" pitchFamily="49" charset="0"/>
              <a:buChar char="o"/>
            </a:pPr>
            <a:r>
              <a:rPr lang="en-US" sz="1600" dirty="0">
                <a:solidFill>
                  <a:schemeClr val="bg1">
                    <a:lumMod val="50000"/>
                  </a:schemeClr>
                </a:solidFill>
                <a:latin typeface="Poppins" panose="02000000000000000000" pitchFamily="2" charset="0"/>
                <a:cs typeface="Poppins" panose="02000000000000000000" pitchFamily="2" charset="0"/>
              </a:rPr>
              <a:t>Agree on outline before drafting slides on paper </a:t>
            </a:r>
          </a:p>
          <a:p>
            <a:pPr lvl="1">
              <a:lnSpc>
                <a:spcPts val="1800"/>
              </a:lnSpc>
              <a:spcBef>
                <a:spcPts val="1200"/>
              </a:spcBef>
              <a:buFont typeface="Courier New" panose="02070309020205020404" pitchFamily="49" charset="0"/>
              <a:buChar char="o"/>
            </a:pPr>
            <a:r>
              <a:rPr lang="en-US" sz="1600" dirty="0">
                <a:solidFill>
                  <a:schemeClr val="bg1">
                    <a:lumMod val="50000"/>
                  </a:schemeClr>
                </a:solidFill>
                <a:latin typeface="Poppins" panose="02000000000000000000" pitchFamily="2" charset="0"/>
                <a:cs typeface="Poppins" panose="02000000000000000000" pitchFamily="2" charset="0"/>
              </a:rPr>
              <a:t>Importance of storyboarding </a:t>
            </a:r>
          </a:p>
          <a:p>
            <a:pPr>
              <a:lnSpc>
                <a:spcPts val="1800"/>
              </a:lnSpc>
              <a:spcBef>
                <a:spcPts val="1200"/>
              </a:spcBef>
            </a:pPr>
            <a:r>
              <a:rPr lang="en-US" sz="1600" b="1" dirty="0">
                <a:solidFill>
                  <a:schemeClr val="bg1">
                    <a:lumMod val="50000"/>
                  </a:schemeClr>
                </a:solidFill>
                <a:latin typeface="Poppins" panose="02000000000000000000" pitchFamily="2" charset="0"/>
                <a:ea typeface="Karla" pitchFamily="2" charset="0"/>
                <a:cs typeface="Poppins" panose="02000000000000000000" pitchFamily="2" charset="0"/>
              </a:rPr>
              <a:t>Slide Designs </a:t>
            </a:r>
          </a:p>
          <a:p>
            <a:pPr lvl="1">
              <a:lnSpc>
                <a:spcPts val="1800"/>
              </a:lnSpc>
              <a:spcBef>
                <a:spcPts val="1200"/>
              </a:spcBef>
              <a:buFont typeface="Courier New" panose="02070309020205020404" pitchFamily="49" charset="0"/>
              <a:buChar char="o"/>
            </a:pPr>
            <a:r>
              <a:rPr lang="en-US" sz="1600" dirty="0">
                <a:solidFill>
                  <a:schemeClr val="bg1">
                    <a:lumMod val="50000"/>
                  </a:schemeClr>
                </a:solidFill>
                <a:latin typeface="Poppins" panose="02000000000000000000" pitchFamily="2" charset="0"/>
                <a:cs typeface="Poppins" panose="02000000000000000000" pitchFamily="2" charset="0"/>
              </a:rPr>
              <a:t>Design first via rough sketches</a:t>
            </a:r>
          </a:p>
          <a:p>
            <a:pPr lvl="1">
              <a:lnSpc>
                <a:spcPts val="1800"/>
              </a:lnSpc>
              <a:spcBef>
                <a:spcPts val="1200"/>
              </a:spcBef>
              <a:buFont typeface="Courier New" panose="02070309020205020404" pitchFamily="49" charset="0"/>
              <a:buChar char="o"/>
            </a:pPr>
            <a:r>
              <a:rPr lang="en-US" sz="1600" dirty="0">
                <a:solidFill>
                  <a:schemeClr val="bg1">
                    <a:lumMod val="50000"/>
                  </a:schemeClr>
                </a:solidFill>
                <a:latin typeface="Poppins" panose="02000000000000000000" pitchFamily="2" charset="0"/>
                <a:cs typeface="Poppins" panose="02000000000000000000" pitchFamily="2" charset="0"/>
              </a:rPr>
              <a:t>Highlight particularly troublesome slides OR particularly important </a:t>
            </a:r>
            <a:endParaRPr lang="en-US" sz="1600" b="1" dirty="0">
              <a:solidFill>
                <a:schemeClr val="bg1">
                  <a:lumMod val="50000"/>
                </a:schemeClr>
              </a:solidFill>
              <a:latin typeface="Poppins" panose="02000000000000000000" pitchFamily="2" charset="0"/>
              <a:ea typeface="Karla" pitchFamily="2" charset="0"/>
              <a:cs typeface="Poppins" panose="02000000000000000000" pitchFamily="2" charset="0"/>
            </a:endParaRPr>
          </a:p>
          <a:p>
            <a:pPr>
              <a:lnSpc>
                <a:spcPts val="1800"/>
              </a:lnSpc>
              <a:spcBef>
                <a:spcPts val="1200"/>
              </a:spcBef>
            </a:pPr>
            <a:r>
              <a:rPr lang="en-US" sz="1600" b="1" dirty="0">
                <a:solidFill>
                  <a:schemeClr val="bg1">
                    <a:lumMod val="50000"/>
                  </a:schemeClr>
                </a:solidFill>
                <a:latin typeface="Poppins" panose="02000000000000000000" pitchFamily="2" charset="0"/>
                <a:ea typeface="Karla" pitchFamily="2" charset="0"/>
                <a:cs typeface="Poppins" panose="02000000000000000000" pitchFamily="2" charset="0"/>
              </a:rPr>
              <a:t>Presentation – Proofread &amp; Practice! </a:t>
            </a:r>
            <a:endParaRPr lang="en-US" sz="1600" dirty="0">
              <a:solidFill>
                <a:schemeClr val="bg1">
                  <a:lumMod val="50000"/>
                </a:schemeClr>
              </a:solidFill>
              <a:latin typeface="Poppins" panose="02000000000000000000" pitchFamily="2" charset="0"/>
              <a:ea typeface="Karla" pitchFamily="2" charset="0"/>
              <a:cs typeface="Poppins" panose="02000000000000000000" pitchFamily="2" charset="0"/>
            </a:endParaRPr>
          </a:p>
          <a:p>
            <a:pPr marL="0" indent="0">
              <a:lnSpc>
                <a:spcPts val="1800"/>
              </a:lnSpc>
              <a:spcBef>
                <a:spcPts val="1200"/>
              </a:spcBef>
              <a:buNone/>
            </a:pPr>
            <a:endParaRPr lang="en-US" sz="1600" dirty="0">
              <a:solidFill>
                <a:schemeClr val="bg1">
                  <a:lumMod val="50000"/>
                </a:schemeClr>
              </a:solidFill>
              <a:latin typeface="Poppins" panose="02000000000000000000" pitchFamily="2" charset="0"/>
              <a:cs typeface="Poppins" panose="02000000000000000000" pitchFamily="2" charset="0"/>
            </a:endParaRPr>
          </a:p>
          <a:p>
            <a:pPr>
              <a:lnSpc>
                <a:spcPts val="1800"/>
              </a:lnSpc>
              <a:spcBef>
                <a:spcPts val="1200"/>
              </a:spcBef>
            </a:pPr>
            <a:endParaRPr lang="en-US" sz="1600" dirty="0">
              <a:solidFill>
                <a:schemeClr val="bg1">
                  <a:lumMod val="50000"/>
                </a:schemeClr>
              </a:solidFill>
              <a:latin typeface="Poppins" panose="02000000000000000000" pitchFamily="2" charset="0"/>
              <a:ea typeface="Karla" pitchFamily="2" charset="0"/>
              <a:cs typeface="Poppins" panose="02000000000000000000" pitchFamily="2" charset="0"/>
            </a:endParaRPr>
          </a:p>
        </p:txBody>
      </p:sp>
    </p:spTree>
    <p:extLst>
      <p:ext uri="{BB962C8B-B14F-4D97-AF65-F5344CB8AC3E}">
        <p14:creationId xmlns:p14="http://schemas.microsoft.com/office/powerpoint/2010/main" val="153681964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right)">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14" grpId="0"/>
    </p:bldLst>
  </p:timing>
</p:sld>
</file>

<file path=ppt/theme/theme1.xml><?xml version="1.0" encoding="utf-8"?>
<a:theme xmlns:a="http://schemas.openxmlformats.org/drawingml/2006/main" name="Специальное оформление">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14056</TotalTime>
  <Words>1815</Words>
  <Application>Microsoft Office PowerPoint</Application>
  <PresentationFormat>Widescreen</PresentationFormat>
  <Paragraphs>405</Paragraphs>
  <Slides>32</Slides>
  <Notes>8</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32</vt:i4>
      </vt:variant>
    </vt:vector>
  </HeadingPairs>
  <TitlesOfParts>
    <vt:vector size="46" baseType="lpstr">
      <vt:lpstr>Adobe Caslon Pro</vt:lpstr>
      <vt:lpstr>Arial</vt:lpstr>
      <vt:lpstr>Calibri</vt:lpstr>
      <vt:lpstr>Calibri Light</vt:lpstr>
      <vt:lpstr>Courier New</vt:lpstr>
      <vt:lpstr>FontAwesome</vt:lpstr>
      <vt:lpstr>Lato</vt:lpstr>
      <vt:lpstr>Linux Libertine</vt:lpstr>
      <vt:lpstr>Nixie</vt:lpstr>
      <vt:lpstr>Pe-icon-7-stroke</vt:lpstr>
      <vt:lpstr>Poppins</vt:lpstr>
      <vt:lpstr>Poppins SemiBold</vt:lpstr>
      <vt:lpstr>Wingdings</vt:lpstr>
      <vt:lpstr>Специальное оформление</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Basics</dc:title>
  <dc:creator>Dylan Lukes</dc:creator>
  <cp:lastModifiedBy>Lukes, Dylan</cp:lastModifiedBy>
  <cp:revision>776</cp:revision>
  <dcterms:created xsi:type="dcterms:W3CDTF">2016-05-17T07:43:39Z</dcterms:created>
  <dcterms:modified xsi:type="dcterms:W3CDTF">2020-09-29T17:41:50Z</dcterms:modified>
</cp:coreProperties>
</file>